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6.xml" ContentType="application/vnd.ms-office.drawingml.diagramDrawing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00"/>
    <a:srgbClr val="F2D7BC"/>
    <a:srgbClr val="66FF99"/>
    <a:srgbClr val="66CCFF"/>
    <a:srgbClr val="003366"/>
    <a:srgbClr val="00CC66"/>
    <a:srgbClr val="033B0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30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41.jpeg"/><Relationship Id="rId1" Type="http://schemas.openxmlformats.org/officeDocument/2006/relationships/image" Target="../media/image2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26A071-265A-4671-90B3-B50C5DC3F079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F2732C-5D05-4137-A430-5E566F017F15}">
      <dgm:prSet phldrT="[Текст]" custT="1"/>
      <dgm:spPr>
        <a:noFill/>
        <a:ln w="38100">
          <a:solidFill>
            <a:srgbClr val="C00000"/>
          </a:solidFill>
        </a:ln>
      </dgm:spPr>
      <dgm:t>
        <a:bodyPr/>
        <a:lstStyle/>
        <a:p>
          <a:r>
            <a:rPr lang="en-US" sz="20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B</a:t>
          </a:r>
          <a:r>
            <a:rPr lang="az-Latn-AZ" sz="20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İ</a:t>
          </a:r>
          <a:r>
            <a:rPr lang="en-US" sz="20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ZNES</a:t>
          </a:r>
          <a:r>
            <a:rPr lang="az-Latn-AZ" sz="20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İ</a:t>
          </a:r>
          <a:r>
            <a:rPr lang="en-US" sz="20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N QURULMASI</a:t>
          </a:r>
          <a:endParaRPr lang="az-Latn-AZ" sz="2000" b="1" dirty="0" smtClean="0">
            <a:solidFill>
              <a:srgbClr val="002060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  <a:p>
          <a:r>
            <a:rPr lang="az-Latn-AZ" sz="20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10 parametr</a:t>
          </a:r>
          <a:endParaRPr lang="en-US" sz="2000" b="1" dirty="0">
            <a:solidFill>
              <a:srgbClr val="002060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1E468C7A-9BBF-4A7A-B810-484CB74868F4}" type="parTrans" cxnId="{38EE0F2B-A227-41EF-84D4-5F3F89FBB2B8}">
      <dgm:prSet/>
      <dgm:spPr/>
      <dgm:t>
        <a:bodyPr/>
        <a:lstStyle/>
        <a:p>
          <a:endParaRPr lang="en-US"/>
        </a:p>
      </dgm:t>
    </dgm:pt>
    <dgm:pt modelId="{3CAE4968-4EAA-4533-8B50-968DF208CF22}" type="sibTrans" cxnId="{38EE0F2B-A227-41EF-84D4-5F3F89FBB2B8}">
      <dgm:prSet/>
      <dgm:spPr/>
      <dgm:t>
        <a:bodyPr/>
        <a:lstStyle/>
        <a:p>
          <a:endParaRPr lang="en-US"/>
        </a:p>
      </dgm:t>
    </dgm:pt>
    <dgm:pt modelId="{DC320619-A5C4-4251-8154-E572BC5E2D23}">
      <dgm:prSet phldrT="[Текст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r>
            <a:rPr lang="az-Latn-AZ" sz="16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Müəssisənin yaranması</a:t>
          </a:r>
          <a:endParaRPr lang="en-US" sz="1600" b="1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B306083D-9AE2-4E5D-B16E-D77FB105435E}" type="parTrans" cxnId="{01D188AC-509C-44CA-9CC8-4DD4D2D58A64}">
      <dgm:prSet/>
      <dgm:spPr>
        <a:solidFill>
          <a:srgbClr val="C00000"/>
        </a:solidFill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AF1BD98E-CB41-4E42-A5D2-BE2CEB089943}" type="sibTrans" cxnId="{01D188AC-509C-44CA-9CC8-4DD4D2D58A64}">
      <dgm:prSet/>
      <dgm:spPr/>
      <dgm:t>
        <a:bodyPr/>
        <a:lstStyle/>
        <a:p>
          <a:endParaRPr lang="en-US"/>
        </a:p>
      </dgm:t>
    </dgm:pt>
    <dgm:pt modelId="{662AD6EF-AC1D-4FA6-9A07-7597CE519D58}">
      <dgm:prSet phldrT="[Текст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Tikintiyə razılıq əldə etmə </a:t>
          </a:r>
          <a:endParaRPr lang="en-US" sz="1200" b="1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6407677C-6CBD-4541-B069-E41096EBCB64}" type="parTrans" cxnId="{ED7F7B41-6C12-4707-8240-F2C528724ED7}">
      <dgm:prSet/>
      <dgm:spPr>
        <a:solidFill>
          <a:srgbClr val="C00000"/>
        </a:solidFill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F5DD6E71-B6B4-40EA-80FB-BD8B7B5F3FEE}" type="sibTrans" cxnId="{ED7F7B41-6C12-4707-8240-F2C528724ED7}">
      <dgm:prSet/>
      <dgm:spPr/>
      <dgm:t>
        <a:bodyPr/>
        <a:lstStyle/>
        <a:p>
          <a:endParaRPr lang="en-US"/>
        </a:p>
      </dgm:t>
    </dgm:pt>
    <dgm:pt modelId="{C233295B-FF4E-4BC5-82C1-97D3ECF06DA4}">
      <dgm:prSet phldrT="[Текст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Elektrik təchizatı şəbəkəsinə qoşulma</a:t>
          </a:r>
          <a:endParaRPr lang="en-US" sz="1200" b="1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20CF7761-C1D3-46C1-BD3E-7F4D2D32A512}" type="parTrans" cxnId="{C721ECC6-1FB5-4CE5-B29F-4C24AF8AA2F7}">
      <dgm:prSet/>
      <dgm:spPr>
        <a:solidFill>
          <a:srgbClr val="C00000"/>
        </a:solidFill>
        <a:ln>
          <a:solidFill>
            <a:srgbClr val="002060"/>
          </a:solidFill>
        </a:ln>
      </dgm:spPr>
      <dgm:t>
        <a:bodyPr/>
        <a:lstStyle/>
        <a:p>
          <a:endParaRPr lang="en-US" dirty="0"/>
        </a:p>
      </dgm:t>
    </dgm:pt>
    <dgm:pt modelId="{E8708248-A2AC-44F4-A88A-B58F49AFDB94}" type="sibTrans" cxnId="{C721ECC6-1FB5-4CE5-B29F-4C24AF8AA2F7}">
      <dgm:prSet/>
      <dgm:spPr/>
      <dgm:t>
        <a:bodyPr/>
        <a:lstStyle/>
        <a:p>
          <a:endParaRPr lang="en-US"/>
        </a:p>
      </dgm:t>
    </dgm:pt>
    <dgm:pt modelId="{924E2A2B-D5AD-4627-98F7-15A5FB393EEC}">
      <dgm:prSet phldrT="[Текст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Mülkiyyətin qeydə alınması</a:t>
          </a:r>
          <a:endParaRPr lang="en-US" sz="1200" b="1" dirty="0" smtClean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F3F09F31-358C-4FA1-99B6-964AEF647D6F}" type="parTrans" cxnId="{C1E846B5-7CA3-4082-97CA-D93CC3C749CA}">
      <dgm:prSet/>
      <dgm:spPr>
        <a:solidFill>
          <a:srgbClr val="C00000"/>
        </a:solidFill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02CE8FDD-B540-4A55-9424-FF8851B996D9}" type="sibTrans" cxnId="{C1E846B5-7CA3-4082-97CA-D93CC3C749CA}">
      <dgm:prSet/>
      <dgm:spPr/>
      <dgm:t>
        <a:bodyPr/>
        <a:lstStyle/>
        <a:p>
          <a:endParaRPr lang="en-US"/>
        </a:p>
      </dgm:t>
    </dgm:pt>
    <dgm:pt modelId="{D3D5FA4F-BD3A-47E0-B49C-E8B4569DCA9B}">
      <dgm:prSet phldrT="[Текст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r>
            <a:rPr lang="az-Latn-AZ" sz="12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Müflisləşmə </a:t>
          </a:r>
          <a:r>
            <a:rPr lang="az-Latn-AZ" sz="12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probleminin həlli</a:t>
          </a:r>
          <a:endParaRPr lang="en-US" sz="1200" b="1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CF2E81DD-4346-4EA0-8CB7-AFA9766A9172}" type="parTrans" cxnId="{0E5648FB-F3CE-4A52-A8E9-0694D848A747}">
      <dgm:prSet/>
      <dgm:spPr>
        <a:solidFill>
          <a:srgbClr val="C00000"/>
        </a:solidFill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2B1C3B3E-1AA8-4C17-8EC1-04542A5CF2FE}" type="sibTrans" cxnId="{0E5648FB-F3CE-4A52-A8E9-0694D848A747}">
      <dgm:prSet/>
      <dgm:spPr/>
      <dgm:t>
        <a:bodyPr/>
        <a:lstStyle/>
        <a:p>
          <a:endParaRPr lang="en-US"/>
        </a:p>
      </dgm:t>
    </dgm:pt>
    <dgm:pt modelId="{0CDC077B-C338-4328-969E-ACB25817C7C1}">
      <dgm:prSet phldrT="[Текст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pPr marL="0" marR="0" indent="0" defTabSz="355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az-Latn-AZ" sz="12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Kredit alma</a:t>
          </a:r>
          <a:endParaRPr lang="en-US" sz="1200" b="1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1B6E2F3E-E746-4C88-9B7D-2A30C408D8F7}" type="parTrans" cxnId="{A4E38843-CD17-4159-817E-98FEEDDAE444}">
      <dgm:prSet/>
      <dgm:spPr>
        <a:solidFill>
          <a:srgbClr val="C00000"/>
        </a:solidFill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53363079-477A-4F6B-A447-28B3ACCF9C5C}" type="sibTrans" cxnId="{A4E38843-CD17-4159-817E-98FEEDDAE444}">
      <dgm:prSet/>
      <dgm:spPr/>
      <dgm:t>
        <a:bodyPr/>
        <a:lstStyle/>
        <a:p>
          <a:endParaRPr lang="en-US"/>
        </a:p>
      </dgm:t>
    </dgm:pt>
    <dgm:pt modelId="{430F4328-B792-4016-8D89-34C5703D6344}">
      <dgm:prSet phldrT="[Текст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pPr marL="0" marR="0" indent="0" defTabSz="355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az-Latn-AZ" sz="12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İnvestorların (azlıqda olan)hüquqlarının müdafiəsi</a:t>
          </a:r>
          <a:endParaRPr lang="en-US" sz="1200" b="1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64FCD803-9094-4271-9B71-82FF2649612F}" type="parTrans" cxnId="{2C16BA34-09CE-4090-9E87-7E4ABA56EC17}">
      <dgm:prSet/>
      <dgm:spPr>
        <a:solidFill>
          <a:srgbClr val="C00000"/>
        </a:solidFill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840B2801-5959-432B-92DC-823FCA314786}" type="sibTrans" cxnId="{2C16BA34-09CE-4090-9E87-7E4ABA56EC17}">
      <dgm:prSet/>
      <dgm:spPr/>
      <dgm:t>
        <a:bodyPr/>
        <a:lstStyle/>
        <a:p>
          <a:endParaRPr lang="en-US"/>
        </a:p>
      </dgm:t>
    </dgm:pt>
    <dgm:pt modelId="{6CFDC939-3661-4E39-9FAA-850F1B2B285E}">
      <dgm:prSet phldrT="[Текст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Vergilərin ödənilməsi sistemi</a:t>
          </a:r>
          <a:endParaRPr lang="en-US" sz="1200" b="1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BB4DE54B-EA8A-4382-972D-965295FDA69A}" type="parTrans" cxnId="{9D6DBD71-7D2F-4BEF-9290-645BFC9E565A}">
      <dgm:prSet/>
      <dgm:spPr>
        <a:solidFill>
          <a:srgbClr val="C00000"/>
        </a:solidFill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952030C1-7CCD-4ACB-B37B-6416D7A5E823}" type="sibTrans" cxnId="{9D6DBD71-7D2F-4BEF-9290-645BFC9E565A}">
      <dgm:prSet/>
      <dgm:spPr/>
      <dgm:t>
        <a:bodyPr/>
        <a:lstStyle/>
        <a:p>
          <a:endParaRPr lang="en-US"/>
        </a:p>
      </dgm:t>
    </dgm:pt>
    <dgm:pt modelId="{FED93ADF-D0C0-4CC2-9D8E-99F887AE423B}">
      <dgm:prSet phldrT="[Текст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dirty="0" err="1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Xaici</a:t>
          </a:r>
          <a:r>
            <a:rPr lang="az-Latn-AZ" sz="12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 ticarət </a:t>
          </a:r>
          <a:r>
            <a:rPr lang="az-Latn-AZ" sz="1200" b="1" dirty="0" err="1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fəsliyyətinin</a:t>
          </a:r>
          <a:r>
            <a:rPr lang="az-Latn-AZ" sz="12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 aparılması</a:t>
          </a:r>
          <a:endParaRPr lang="en-US" sz="1200" b="1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6F57072C-E9BE-4ED5-A6A4-0D796962F146}" type="parTrans" cxnId="{D7C41097-8FFB-454B-8D2C-F9889AAF4455}">
      <dgm:prSet/>
      <dgm:spPr>
        <a:solidFill>
          <a:srgbClr val="C00000"/>
        </a:solidFill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80B29A61-FC60-4726-978B-AC77F95A7E39}" type="sibTrans" cxnId="{D7C41097-8FFB-454B-8D2C-F9889AAF4455}">
      <dgm:prSet/>
      <dgm:spPr/>
      <dgm:t>
        <a:bodyPr/>
        <a:lstStyle/>
        <a:p>
          <a:endParaRPr lang="en-US"/>
        </a:p>
      </dgm:t>
    </dgm:pt>
    <dgm:pt modelId="{16FD55B5-B38B-467F-9CEA-1E83735188BB}">
      <dgm:prSet phldrT="[Текст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Müqavilələrin icrasının təminatı</a:t>
          </a:r>
          <a:endParaRPr lang="en-US" sz="1200" b="1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D834AE2D-543A-479A-B14B-AB7B063D0B48}" type="parTrans" cxnId="{B65C7947-D2A0-44B0-A285-20331E4F35BF}">
      <dgm:prSet/>
      <dgm:spPr>
        <a:solidFill>
          <a:srgbClr val="C00000"/>
        </a:solidFill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F152991F-938F-4729-BB21-63FBB2DA87A5}" type="sibTrans" cxnId="{B65C7947-D2A0-44B0-A285-20331E4F35BF}">
      <dgm:prSet/>
      <dgm:spPr/>
      <dgm:t>
        <a:bodyPr/>
        <a:lstStyle/>
        <a:p>
          <a:endParaRPr lang="en-US"/>
        </a:p>
      </dgm:t>
    </dgm:pt>
    <dgm:pt modelId="{A196869A-EC70-43BE-91A9-42B867E80948}" type="pres">
      <dgm:prSet presAssocID="{5926A071-265A-4671-90B3-B50C5DC3F07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EFAAB2-CDFF-4084-A578-5CCF436DA53E}" type="pres">
      <dgm:prSet presAssocID="{84F2732C-5D05-4137-A430-5E566F017F15}" presName="centerShape" presStyleLbl="node0" presStyleIdx="0" presStyleCnt="1" custScaleX="206450" custScaleY="209801"/>
      <dgm:spPr/>
      <dgm:t>
        <a:bodyPr/>
        <a:lstStyle/>
        <a:p>
          <a:endParaRPr lang="en-US"/>
        </a:p>
      </dgm:t>
    </dgm:pt>
    <dgm:pt modelId="{89F22A5F-9FBE-47E8-AE45-1FD803422B39}" type="pres">
      <dgm:prSet presAssocID="{B306083D-9AE2-4E5D-B16E-D77FB105435E}" presName="parTrans" presStyleLbl="sibTrans2D1" presStyleIdx="0" presStyleCnt="10"/>
      <dgm:spPr/>
      <dgm:t>
        <a:bodyPr/>
        <a:lstStyle/>
        <a:p>
          <a:endParaRPr lang="en-US"/>
        </a:p>
      </dgm:t>
    </dgm:pt>
    <dgm:pt modelId="{F30EB69D-3AEC-493F-B763-96D039752ACC}" type="pres">
      <dgm:prSet presAssocID="{B306083D-9AE2-4E5D-B16E-D77FB105435E}" presName="connectorText" presStyleLbl="sibTrans2D1" presStyleIdx="0" presStyleCnt="10"/>
      <dgm:spPr/>
      <dgm:t>
        <a:bodyPr/>
        <a:lstStyle/>
        <a:p>
          <a:endParaRPr lang="en-US"/>
        </a:p>
      </dgm:t>
    </dgm:pt>
    <dgm:pt modelId="{0A09BEC4-6421-42F6-8C20-2873E964F64D}" type="pres">
      <dgm:prSet presAssocID="{DC320619-A5C4-4251-8154-E572BC5E2D23}" presName="node" presStyleLbl="node1" presStyleIdx="0" presStyleCnt="10" custScaleX="142479" custScaleY="1344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5E803E-5996-4584-BA2B-3E33DF59AAF3}" type="pres">
      <dgm:prSet presAssocID="{6407677C-6CBD-4541-B069-E41096EBCB64}" presName="parTrans" presStyleLbl="sibTrans2D1" presStyleIdx="1" presStyleCnt="10"/>
      <dgm:spPr/>
      <dgm:t>
        <a:bodyPr/>
        <a:lstStyle/>
        <a:p>
          <a:endParaRPr lang="en-US"/>
        </a:p>
      </dgm:t>
    </dgm:pt>
    <dgm:pt modelId="{DADF5406-8934-4F93-86B3-0715F468246E}" type="pres">
      <dgm:prSet presAssocID="{6407677C-6CBD-4541-B069-E41096EBCB64}" presName="connectorText" presStyleLbl="sibTrans2D1" presStyleIdx="1" presStyleCnt="10"/>
      <dgm:spPr/>
      <dgm:t>
        <a:bodyPr/>
        <a:lstStyle/>
        <a:p>
          <a:endParaRPr lang="en-US"/>
        </a:p>
      </dgm:t>
    </dgm:pt>
    <dgm:pt modelId="{42E064B1-B371-4917-B2DD-01B4AABB3BF6}" type="pres">
      <dgm:prSet presAssocID="{662AD6EF-AC1D-4FA6-9A07-7597CE519D58}" presName="node" presStyleLbl="node1" presStyleIdx="1" presStyleCnt="10" custScaleX="141673" custScaleY="1388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78230F-7A2F-45C5-8008-AAA35B26192A}" type="pres">
      <dgm:prSet presAssocID="{20CF7761-C1D3-46C1-BD3E-7F4D2D32A512}" presName="parTrans" presStyleLbl="sibTrans2D1" presStyleIdx="2" presStyleCnt="10"/>
      <dgm:spPr/>
      <dgm:t>
        <a:bodyPr/>
        <a:lstStyle/>
        <a:p>
          <a:endParaRPr lang="en-US"/>
        </a:p>
      </dgm:t>
    </dgm:pt>
    <dgm:pt modelId="{5B3542F6-76BB-4B78-8919-4B7C2DD290CA}" type="pres">
      <dgm:prSet presAssocID="{20CF7761-C1D3-46C1-BD3E-7F4D2D32A512}" presName="connectorText" presStyleLbl="sibTrans2D1" presStyleIdx="2" presStyleCnt="10"/>
      <dgm:spPr/>
      <dgm:t>
        <a:bodyPr/>
        <a:lstStyle/>
        <a:p>
          <a:endParaRPr lang="en-US"/>
        </a:p>
      </dgm:t>
    </dgm:pt>
    <dgm:pt modelId="{5ADD8298-B64C-4F9B-891C-2328C589B7EF}" type="pres">
      <dgm:prSet presAssocID="{C233295B-FF4E-4BC5-82C1-97D3ECF06DA4}" presName="node" presStyleLbl="node1" presStyleIdx="2" presStyleCnt="10" custScaleX="139178" custScaleY="1411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FAB32C-443A-4BF6-A145-C513AF5B7D6E}" type="pres">
      <dgm:prSet presAssocID="{F3F09F31-358C-4FA1-99B6-964AEF647D6F}" presName="parTrans" presStyleLbl="sibTrans2D1" presStyleIdx="3" presStyleCnt="10"/>
      <dgm:spPr/>
      <dgm:t>
        <a:bodyPr/>
        <a:lstStyle/>
        <a:p>
          <a:endParaRPr lang="en-US"/>
        </a:p>
      </dgm:t>
    </dgm:pt>
    <dgm:pt modelId="{928FC67D-376E-464C-9A9F-EDF1744FBF57}" type="pres">
      <dgm:prSet presAssocID="{F3F09F31-358C-4FA1-99B6-964AEF647D6F}" presName="connectorText" presStyleLbl="sibTrans2D1" presStyleIdx="3" presStyleCnt="10"/>
      <dgm:spPr/>
      <dgm:t>
        <a:bodyPr/>
        <a:lstStyle/>
        <a:p>
          <a:endParaRPr lang="en-US"/>
        </a:p>
      </dgm:t>
    </dgm:pt>
    <dgm:pt modelId="{645EF93C-78D7-4149-BCBB-64BA44B70717}" type="pres">
      <dgm:prSet presAssocID="{924E2A2B-D5AD-4627-98F7-15A5FB393EEC}" presName="node" presStyleLbl="node1" presStyleIdx="3" presStyleCnt="10" custScaleX="149683" custScaleY="1378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C1A398-B73C-40AA-A2C9-86A47F888F5E}" type="pres">
      <dgm:prSet presAssocID="{1B6E2F3E-E746-4C88-9B7D-2A30C408D8F7}" presName="parTrans" presStyleLbl="sibTrans2D1" presStyleIdx="4" presStyleCnt="10"/>
      <dgm:spPr/>
      <dgm:t>
        <a:bodyPr/>
        <a:lstStyle/>
        <a:p>
          <a:endParaRPr lang="en-US"/>
        </a:p>
      </dgm:t>
    </dgm:pt>
    <dgm:pt modelId="{55CFB040-6F19-4FD1-B1C3-B4F55A256F1E}" type="pres">
      <dgm:prSet presAssocID="{1B6E2F3E-E746-4C88-9B7D-2A30C408D8F7}" presName="connectorText" presStyleLbl="sibTrans2D1" presStyleIdx="4" presStyleCnt="10"/>
      <dgm:spPr/>
      <dgm:t>
        <a:bodyPr/>
        <a:lstStyle/>
        <a:p>
          <a:endParaRPr lang="en-US"/>
        </a:p>
      </dgm:t>
    </dgm:pt>
    <dgm:pt modelId="{000F652D-9D5C-4349-92B8-0B581BB34832}" type="pres">
      <dgm:prSet presAssocID="{0CDC077B-C338-4328-969E-ACB25817C7C1}" presName="node" presStyleLbl="node1" presStyleIdx="4" presStyleCnt="10" custScaleX="156010" custScaleY="135655" custRadScaleRad="100104" custRadScaleInc="-65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3AE501-45BE-4854-96BB-62A7DAAA4116}" type="pres">
      <dgm:prSet presAssocID="{64FCD803-9094-4271-9B71-82FF2649612F}" presName="parTrans" presStyleLbl="sibTrans2D1" presStyleIdx="5" presStyleCnt="10"/>
      <dgm:spPr/>
      <dgm:t>
        <a:bodyPr/>
        <a:lstStyle/>
        <a:p>
          <a:endParaRPr lang="en-US"/>
        </a:p>
      </dgm:t>
    </dgm:pt>
    <dgm:pt modelId="{7783F284-A49C-4D89-AC10-7522A303E90F}" type="pres">
      <dgm:prSet presAssocID="{64FCD803-9094-4271-9B71-82FF2649612F}" presName="connectorText" presStyleLbl="sibTrans2D1" presStyleIdx="5" presStyleCnt="10"/>
      <dgm:spPr/>
      <dgm:t>
        <a:bodyPr/>
        <a:lstStyle/>
        <a:p>
          <a:endParaRPr lang="en-US"/>
        </a:p>
      </dgm:t>
    </dgm:pt>
    <dgm:pt modelId="{DA7F1CAE-5C07-422B-BF8C-CDB902632B46}" type="pres">
      <dgm:prSet presAssocID="{430F4328-B792-4016-8D89-34C5703D6344}" presName="node" presStyleLbl="node1" presStyleIdx="5" presStyleCnt="10" custScaleX="142908" custScaleY="137145" custRadScaleRad="99431" custRadScaleInc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51A747-CA1B-4FAF-B06C-EEEAAA1107F8}" type="pres">
      <dgm:prSet presAssocID="{BB4DE54B-EA8A-4382-972D-965295FDA69A}" presName="parTrans" presStyleLbl="sibTrans2D1" presStyleIdx="6" presStyleCnt="10"/>
      <dgm:spPr/>
      <dgm:t>
        <a:bodyPr/>
        <a:lstStyle/>
        <a:p>
          <a:endParaRPr lang="en-US"/>
        </a:p>
      </dgm:t>
    </dgm:pt>
    <dgm:pt modelId="{7A664B46-C0B0-4D1B-AAAA-25560CBF42A2}" type="pres">
      <dgm:prSet presAssocID="{BB4DE54B-EA8A-4382-972D-965295FDA69A}" presName="connectorText" presStyleLbl="sibTrans2D1" presStyleIdx="6" presStyleCnt="10"/>
      <dgm:spPr/>
      <dgm:t>
        <a:bodyPr/>
        <a:lstStyle/>
        <a:p>
          <a:endParaRPr lang="en-US"/>
        </a:p>
      </dgm:t>
    </dgm:pt>
    <dgm:pt modelId="{02206689-079C-4D86-B699-71C9027552EC}" type="pres">
      <dgm:prSet presAssocID="{6CFDC939-3661-4E39-9FAA-850F1B2B285E}" presName="node" presStyleLbl="node1" presStyleIdx="6" presStyleCnt="10" custScaleX="136876" custScaleY="135184" custRadScaleRad="99008" custRadScaleInc="-44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7CA65-5052-4A3F-8546-8E41624B449A}" type="pres">
      <dgm:prSet presAssocID="{6F57072C-E9BE-4ED5-A6A4-0D796962F146}" presName="parTrans" presStyleLbl="sibTrans2D1" presStyleIdx="7" presStyleCnt="10"/>
      <dgm:spPr/>
      <dgm:t>
        <a:bodyPr/>
        <a:lstStyle/>
        <a:p>
          <a:endParaRPr lang="en-US"/>
        </a:p>
      </dgm:t>
    </dgm:pt>
    <dgm:pt modelId="{B31DD65B-74FA-4D70-A133-FC3B2365C058}" type="pres">
      <dgm:prSet presAssocID="{6F57072C-E9BE-4ED5-A6A4-0D796962F146}" presName="connectorText" presStyleLbl="sibTrans2D1" presStyleIdx="7" presStyleCnt="10"/>
      <dgm:spPr/>
      <dgm:t>
        <a:bodyPr/>
        <a:lstStyle/>
        <a:p>
          <a:endParaRPr lang="en-US"/>
        </a:p>
      </dgm:t>
    </dgm:pt>
    <dgm:pt modelId="{85BB6C7C-5C56-4039-8B75-9BDAEFC8104B}" type="pres">
      <dgm:prSet presAssocID="{FED93ADF-D0C0-4CC2-9D8E-99F887AE423B}" presName="node" presStyleLbl="node1" presStyleIdx="7" presStyleCnt="10" custScaleX="152128" custScaleY="146170" custRadScaleRad="99523" custRadScaleInc="-122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8F6714-B893-407D-9F9F-D11B7D068BE4}" type="pres">
      <dgm:prSet presAssocID="{D834AE2D-543A-479A-B14B-AB7B063D0B48}" presName="parTrans" presStyleLbl="sibTrans2D1" presStyleIdx="8" presStyleCnt="10"/>
      <dgm:spPr/>
      <dgm:t>
        <a:bodyPr/>
        <a:lstStyle/>
        <a:p>
          <a:endParaRPr lang="en-US"/>
        </a:p>
      </dgm:t>
    </dgm:pt>
    <dgm:pt modelId="{97F36A95-E8D6-4442-A7A7-4CF951ED8872}" type="pres">
      <dgm:prSet presAssocID="{D834AE2D-543A-479A-B14B-AB7B063D0B48}" presName="connectorText" presStyleLbl="sibTrans2D1" presStyleIdx="8" presStyleCnt="10"/>
      <dgm:spPr/>
      <dgm:t>
        <a:bodyPr/>
        <a:lstStyle/>
        <a:p>
          <a:endParaRPr lang="en-US"/>
        </a:p>
      </dgm:t>
    </dgm:pt>
    <dgm:pt modelId="{0305D711-EAC7-4993-BF8C-16E8867AEF27}" type="pres">
      <dgm:prSet presAssocID="{16FD55B5-B38B-467F-9CEA-1E83735188BB}" presName="node" presStyleLbl="node1" presStyleIdx="8" presStyleCnt="10" custScaleX="146639" custScaleY="144241" custRadScaleRad="97348" custRadScaleInc="-90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41093A-96F9-4A42-92F6-80353F5A9201}" type="pres">
      <dgm:prSet presAssocID="{CF2E81DD-4346-4EA0-8CB7-AFA9766A9172}" presName="parTrans" presStyleLbl="sibTrans2D1" presStyleIdx="9" presStyleCnt="10"/>
      <dgm:spPr/>
      <dgm:t>
        <a:bodyPr/>
        <a:lstStyle/>
        <a:p>
          <a:endParaRPr lang="en-US"/>
        </a:p>
      </dgm:t>
    </dgm:pt>
    <dgm:pt modelId="{0178908F-690E-445A-93AC-C57EA8C98BAD}" type="pres">
      <dgm:prSet presAssocID="{CF2E81DD-4346-4EA0-8CB7-AFA9766A9172}" presName="connectorText" presStyleLbl="sibTrans2D1" presStyleIdx="9" presStyleCnt="10"/>
      <dgm:spPr/>
      <dgm:t>
        <a:bodyPr/>
        <a:lstStyle/>
        <a:p>
          <a:endParaRPr lang="en-US"/>
        </a:p>
      </dgm:t>
    </dgm:pt>
    <dgm:pt modelId="{8F4E0756-7F99-4F40-87BB-51FA2283C63D}" type="pres">
      <dgm:prSet presAssocID="{D3D5FA4F-BD3A-47E0-B49C-E8B4569DCA9B}" presName="node" presStyleLbl="node1" presStyleIdx="9" presStyleCnt="10" custScaleX="156092" custScaleY="141785" custRadScaleRad="99521" custRadScaleInc="-50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5648FB-F3CE-4A52-A8E9-0694D848A747}" srcId="{84F2732C-5D05-4137-A430-5E566F017F15}" destId="{D3D5FA4F-BD3A-47E0-B49C-E8B4569DCA9B}" srcOrd="9" destOrd="0" parTransId="{CF2E81DD-4346-4EA0-8CB7-AFA9766A9172}" sibTransId="{2B1C3B3E-1AA8-4C17-8EC1-04542A5CF2FE}"/>
    <dgm:cxn modelId="{3DA3BC8B-0923-4EDE-88E4-8CD8D1C657FD}" type="presOf" srcId="{B306083D-9AE2-4E5D-B16E-D77FB105435E}" destId="{F30EB69D-3AEC-493F-B763-96D039752ACC}" srcOrd="1" destOrd="0" presId="urn:microsoft.com/office/officeart/2005/8/layout/radial5"/>
    <dgm:cxn modelId="{29B03113-EC70-4C5D-A7D6-1D7AF6122B2E}" type="presOf" srcId="{20CF7761-C1D3-46C1-BD3E-7F4D2D32A512}" destId="{B978230F-7A2F-45C5-8008-AAA35B26192A}" srcOrd="0" destOrd="0" presId="urn:microsoft.com/office/officeart/2005/8/layout/radial5"/>
    <dgm:cxn modelId="{C1E846B5-7CA3-4082-97CA-D93CC3C749CA}" srcId="{84F2732C-5D05-4137-A430-5E566F017F15}" destId="{924E2A2B-D5AD-4627-98F7-15A5FB393EEC}" srcOrd="3" destOrd="0" parTransId="{F3F09F31-358C-4FA1-99B6-964AEF647D6F}" sibTransId="{02CE8FDD-B540-4A55-9424-FF8851B996D9}"/>
    <dgm:cxn modelId="{71F76E9A-B310-4341-BDA2-9F4602B28ADD}" type="presOf" srcId="{84F2732C-5D05-4137-A430-5E566F017F15}" destId="{38EFAAB2-CDFF-4084-A578-5CCF436DA53E}" srcOrd="0" destOrd="0" presId="urn:microsoft.com/office/officeart/2005/8/layout/radial5"/>
    <dgm:cxn modelId="{2EC371EC-4215-44E6-AFF7-101EBF1F7CF4}" type="presOf" srcId="{DC320619-A5C4-4251-8154-E572BC5E2D23}" destId="{0A09BEC4-6421-42F6-8C20-2873E964F64D}" srcOrd="0" destOrd="0" presId="urn:microsoft.com/office/officeart/2005/8/layout/radial5"/>
    <dgm:cxn modelId="{FA214ADD-BB44-439C-A340-149B1C880608}" type="presOf" srcId="{CF2E81DD-4346-4EA0-8CB7-AFA9766A9172}" destId="{C041093A-96F9-4A42-92F6-80353F5A9201}" srcOrd="0" destOrd="0" presId="urn:microsoft.com/office/officeart/2005/8/layout/radial5"/>
    <dgm:cxn modelId="{2C16BA34-09CE-4090-9E87-7E4ABA56EC17}" srcId="{84F2732C-5D05-4137-A430-5E566F017F15}" destId="{430F4328-B792-4016-8D89-34C5703D6344}" srcOrd="5" destOrd="0" parTransId="{64FCD803-9094-4271-9B71-82FF2649612F}" sibTransId="{840B2801-5959-432B-92DC-823FCA314786}"/>
    <dgm:cxn modelId="{9D6DBD71-7D2F-4BEF-9290-645BFC9E565A}" srcId="{84F2732C-5D05-4137-A430-5E566F017F15}" destId="{6CFDC939-3661-4E39-9FAA-850F1B2B285E}" srcOrd="6" destOrd="0" parTransId="{BB4DE54B-EA8A-4382-972D-965295FDA69A}" sibTransId="{952030C1-7CCD-4ACB-B37B-6416D7A5E823}"/>
    <dgm:cxn modelId="{B65C7947-D2A0-44B0-A285-20331E4F35BF}" srcId="{84F2732C-5D05-4137-A430-5E566F017F15}" destId="{16FD55B5-B38B-467F-9CEA-1E83735188BB}" srcOrd="8" destOrd="0" parTransId="{D834AE2D-543A-479A-B14B-AB7B063D0B48}" sibTransId="{F152991F-938F-4729-BB21-63FBB2DA87A5}"/>
    <dgm:cxn modelId="{51B171C6-9423-4CA8-A59D-38ED19C13B4C}" type="presOf" srcId="{64FCD803-9094-4271-9B71-82FF2649612F}" destId="{7783F284-A49C-4D89-AC10-7522A303E90F}" srcOrd="1" destOrd="0" presId="urn:microsoft.com/office/officeart/2005/8/layout/radial5"/>
    <dgm:cxn modelId="{526DD6FF-13BA-43CF-BD1C-D2E2BEA7F6A4}" type="presOf" srcId="{16FD55B5-B38B-467F-9CEA-1E83735188BB}" destId="{0305D711-EAC7-4993-BF8C-16E8867AEF27}" srcOrd="0" destOrd="0" presId="urn:microsoft.com/office/officeart/2005/8/layout/radial5"/>
    <dgm:cxn modelId="{5B3A321B-53E6-4115-91D1-A23967EA4E14}" type="presOf" srcId="{FED93ADF-D0C0-4CC2-9D8E-99F887AE423B}" destId="{85BB6C7C-5C56-4039-8B75-9BDAEFC8104B}" srcOrd="0" destOrd="0" presId="urn:microsoft.com/office/officeart/2005/8/layout/radial5"/>
    <dgm:cxn modelId="{B97C9D36-15AF-4315-AD43-FFAFF22A0E9E}" type="presOf" srcId="{6F57072C-E9BE-4ED5-A6A4-0D796962F146}" destId="{B31DD65B-74FA-4D70-A133-FC3B2365C058}" srcOrd="1" destOrd="0" presId="urn:microsoft.com/office/officeart/2005/8/layout/radial5"/>
    <dgm:cxn modelId="{D7C41097-8FFB-454B-8D2C-F9889AAF4455}" srcId="{84F2732C-5D05-4137-A430-5E566F017F15}" destId="{FED93ADF-D0C0-4CC2-9D8E-99F887AE423B}" srcOrd="7" destOrd="0" parTransId="{6F57072C-E9BE-4ED5-A6A4-0D796962F146}" sibTransId="{80B29A61-FC60-4726-978B-AC77F95A7E39}"/>
    <dgm:cxn modelId="{4A27059E-5E9C-47A4-A755-7DE6C513DF01}" type="presOf" srcId="{BB4DE54B-EA8A-4382-972D-965295FDA69A}" destId="{7A664B46-C0B0-4D1B-AAAA-25560CBF42A2}" srcOrd="1" destOrd="0" presId="urn:microsoft.com/office/officeart/2005/8/layout/radial5"/>
    <dgm:cxn modelId="{E0C5770E-82AB-494F-8C53-BD2861811FE3}" type="presOf" srcId="{CF2E81DD-4346-4EA0-8CB7-AFA9766A9172}" destId="{0178908F-690E-445A-93AC-C57EA8C98BAD}" srcOrd="1" destOrd="0" presId="urn:microsoft.com/office/officeart/2005/8/layout/radial5"/>
    <dgm:cxn modelId="{0320B46D-7B49-4BD9-A13D-2A411BAC165E}" type="presOf" srcId="{1B6E2F3E-E746-4C88-9B7D-2A30C408D8F7}" destId="{55CFB040-6F19-4FD1-B1C3-B4F55A256F1E}" srcOrd="1" destOrd="0" presId="urn:microsoft.com/office/officeart/2005/8/layout/radial5"/>
    <dgm:cxn modelId="{36B1F3D3-A721-490C-972B-CAD4715F5766}" type="presOf" srcId="{20CF7761-C1D3-46C1-BD3E-7F4D2D32A512}" destId="{5B3542F6-76BB-4B78-8919-4B7C2DD290CA}" srcOrd="1" destOrd="0" presId="urn:microsoft.com/office/officeart/2005/8/layout/radial5"/>
    <dgm:cxn modelId="{CA824704-A87E-4FB4-8845-C9382A282C9A}" type="presOf" srcId="{6F57072C-E9BE-4ED5-A6A4-0D796962F146}" destId="{30F7CA65-5052-4A3F-8546-8E41624B449A}" srcOrd="0" destOrd="0" presId="urn:microsoft.com/office/officeart/2005/8/layout/radial5"/>
    <dgm:cxn modelId="{F638FEEF-C56C-436C-A23A-40A931B1FE81}" type="presOf" srcId="{BB4DE54B-EA8A-4382-972D-965295FDA69A}" destId="{9B51A747-CA1B-4FAF-B06C-EEEAAA1107F8}" srcOrd="0" destOrd="0" presId="urn:microsoft.com/office/officeart/2005/8/layout/radial5"/>
    <dgm:cxn modelId="{4412C191-7C0D-4475-9BEE-8264D49EBD5C}" type="presOf" srcId="{5926A071-265A-4671-90B3-B50C5DC3F079}" destId="{A196869A-EC70-43BE-91A9-42B867E80948}" srcOrd="0" destOrd="0" presId="urn:microsoft.com/office/officeart/2005/8/layout/radial5"/>
    <dgm:cxn modelId="{8BB84499-1E24-498A-B2CD-7565B97A61AA}" type="presOf" srcId="{D3D5FA4F-BD3A-47E0-B49C-E8B4569DCA9B}" destId="{8F4E0756-7F99-4F40-87BB-51FA2283C63D}" srcOrd="0" destOrd="0" presId="urn:microsoft.com/office/officeart/2005/8/layout/radial5"/>
    <dgm:cxn modelId="{61CFC480-B6F6-46E6-85A1-0A6B77D51CEC}" type="presOf" srcId="{662AD6EF-AC1D-4FA6-9A07-7597CE519D58}" destId="{42E064B1-B371-4917-B2DD-01B4AABB3BF6}" srcOrd="0" destOrd="0" presId="urn:microsoft.com/office/officeart/2005/8/layout/radial5"/>
    <dgm:cxn modelId="{F3C07A43-56AC-415B-A93D-B4EF4DCD1FE4}" type="presOf" srcId="{D834AE2D-543A-479A-B14B-AB7B063D0B48}" destId="{97F36A95-E8D6-4442-A7A7-4CF951ED8872}" srcOrd="1" destOrd="0" presId="urn:microsoft.com/office/officeart/2005/8/layout/radial5"/>
    <dgm:cxn modelId="{AB9F0640-8238-47D1-9B60-C47983A0E878}" type="presOf" srcId="{6407677C-6CBD-4541-B069-E41096EBCB64}" destId="{605E803E-5996-4584-BA2B-3E33DF59AAF3}" srcOrd="0" destOrd="0" presId="urn:microsoft.com/office/officeart/2005/8/layout/radial5"/>
    <dgm:cxn modelId="{84DFB65C-0C1E-4D6E-AC44-9F2EBB3FB508}" type="presOf" srcId="{F3F09F31-358C-4FA1-99B6-964AEF647D6F}" destId="{928FC67D-376E-464C-9A9F-EDF1744FBF57}" srcOrd="1" destOrd="0" presId="urn:microsoft.com/office/officeart/2005/8/layout/radial5"/>
    <dgm:cxn modelId="{A8D0AA9D-5443-4AA8-85E8-776DA74F481C}" type="presOf" srcId="{F3F09F31-358C-4FA1-99B6-964AEF647D6F}" destId="{1EFAB32C-443A-4BF6-A145-C513AF5B7D6E}" srcOrd="0" destOrd="0" presId="urn:microsoft.com/office/officeart/2005/8/layout/radial5"/>
    <dgm:cxn modelId="{69EC511A-DFD7-4724-9730-03CEC430BB8D}" type="presOf" srcId="{430F4328-B792-4016-8D89-34C5703D6344}" destId="{DA7F1CAE-5C07-422B-BF8C-CDB902632B46}" srcOrd="0" destOrd="0" presId="urn:microsoft.com/office/officeart/2005/8/layout/radial5"/>
    <dgm:cxn modelId="{0EC5DDDA-B805-4122-8BAD-EA4D64EB52C1}" type="presOf" srcId="{B306083D-9AE2-4E5D-B16E-D77FB105435E}" destId="{89F22A5F-9FBE-47E8-AE45-1FD803422B39}" srcOrd="0" destOrd="0" presId="urn:microsoft.com/office/officeart/2005/8/layout/radial5"/>
    <dgm:cxn modelId="{3245A08B-BCCD-4D01-B28B-8351F6FE43B5}" type="presOf" srcId="{C233295B-FF4E-4BC5-82C1-97D3ECF06DA4}" destId="{5ADD8298-B64C-4F9B-891C-2328C589B7EF}" srcOrd="0" destOrd="0" presId="urn:microsoft.com/office/officeart/2005/8/layout/radial5"/>
    <dgm:cxn modelId="{3D8A14A5-693D-4231-86D9-284647C3E9E0}" type="presOf" srcId="{D834AE2D-543A-479A-B14B-AB7B063D0B48}" destId="{3D8F6714-B893-407D-9F9F-D11B7D068BE4}" srcOrd="0" destOrd="0" presId="urn:microsoft.com/office/officeart/2005/8/layout/radial5"/>
    <dgm:cxn modelId="{ED7F7B41-6C12-4707-8240-F2C528724ED7}" srcId="{84F2732C-5D05-4137-A430-5E566F017F15}" destId="{662AD6EF-AC1D-4FA6-9A07-7597CE519D58}" srcOrd="1" destOrd="0" parTransId="{6407677C-6CBD-4541-B069-E41096EBCB64}" sibTransId="{F5DD6E71-B6B4-40EA-80FB-BD8B7B5F3FEE}"/>
    <dgm:cxn modelId="{01D188AC-509C-44CA-9CC8-4DD4D2D58A64}" srcId="{84F2732C-5D05-4137-A430-5E566F017F15}" destId="{DC320619-A5C4-4251-8154-E572BC5E2D23}" srcOrd="0" destOrd="0" parTransId="{B306083D-9AE2-4E5D-B16E-D77FB105435E}" sibTransId="{AF1BD98E-CB41-4E42-A5D2-BE2CEB089943}"/>
    <dgm:cxn modelId="{D4605298-0898-46FD-BCAE-A65A7EE61817}" type="presOf" srcId="{64FCD803-9094-4271-9B71-82FF2649612F}" destId="{903AE501-45BE-4854-96BB-62A7DAAA4116}" srcOrd="0" destOrd="0" presId="urn:microsoft.com/office/officeart/2005/8/layout/radial5"/>
    <dgm:cxn modelId="{F6328D4D-838C-4C59-AC0E-AD18399B54D4}" type="presOf" srcId="{924E2A2B-D5AD-4627-98F7-15A5FB393EEC}" destId="{645EF93C-78D7-4149-BCBB-64BA44B70717}" srcOrd="0" destOrd="0" presId="urn:microsoft.com/office/officeart/2005/8/layout/radial5"/>
    <dgm:cxn modelId="{F5046358-CB9A-4972-9A69-E5112F179632}" type="presOf" srcId="{6CFDC939-3661-4E39-9FAA-850F1B2B285E}" destId="{02206689-079C-4D86-B699-71C9027552EC}" srcOrd="0" destOrd="0" presId="urn:microsoft.com/office/officeart/2005/8/layout/radial5"/>
    <dgm:cxn modelId="{C721ECC6-1FB5-4CE5-B29F-4C24AF8AA2F7}" srcId="{84F2732C-5D05-4137-A430-5E566F017F15}" destId="{C233295B-FF4E-4BC5-82C1-97D3ECF06DA4}" srcOrd="2" destOrd="0" parTransId="{20CF7761-C1D3-46C1-BD3E-7F4D2D32A512}" sibTransId="{E8708248-A2AC-44F4-A88A-B58F49AFDB94}"/>
    <dgm:cxn modelId="{38EE0F2B-A227-41EF-84D4-5F3F89FBB2B8}" srcId="{5926A071-265A-4671-90B3-B50C5DC3F079}" destId="{84F2732C-5D05-4137-A430-5E566F017F15}" srcOrd="0" destOrd="0" parTransId="{1E468C7A-9BBF-4A7A-B810-484CB74868F4}" sibTransId="{3CAE4968-4EAA-4533-8B50-968DF208CF22}"/>
    <dgm:cxn modelId="{A4E38843-CD17-4159-817E-98FEEDDAE444}" srcId="{84F2732C-5D05-4137-A430-5E566F017F15}" destId="{0CDC077B-C338-4328-969E-ACB25817C7C1}" srcOrd="4" destOrd="0" parTransId="{1B6E2F3E-E746-4C88-9B7D-2A30C408D8F7}" sibTransId="{53363079-477A-4F6B-A447-28B3ACCF9C5C}"/>
    <dgm:cxn modelId="{E1A9D337-D00B-4E17-9BA1-07FC1C0F5AE8}" type="presOf" srcId="{6407677C-6CBD-4541-B069-E41096EBCB64}" destId="{DADF5406-8934-4F93-86B3-0715F468246E}" srcOrd="1" destOrd="0" presId="urn:microsoft.com/office/officeart/2005/8/layout/radial5"/>
    <dgm:cxn modelId="{6394B891-750F-4A42-9CC4-B1B70FEF543C}" type="presOf" srcId="{1B6E2F3E-E746-4C88-9B7D-2A30C408D8F7}" destId="{0BC1A398-B73C-40AA-A2C9-86A47F888F5E}" srcOrd="0" destOrd="0" presId="urn:microsoft.com/office/officeart/2005/8/layout/radial5"/>
    <dgm:cxn modelId="{19903B10-A4F9-44E9-9C24-2B76AA3E9995}" type="presOf" srcId="{0CDC077B-C338-4328-969E-ACB25817C7C1}" destId="{000F652D-9D5C-4349-92B8-0B581BB34832}" srcOrd="0" destOrd="0" presId="urn:microsoft.com/office/officeart/2005/8/layout/radial5"/>
    <dgm:cxn modelId="{B43F5B18-E9C1-47BE-B727-9A423E229162}" type="presParOf" srcId="{A196869A-EC70-43BE-91A9-42B867E80948}" destId="{38EFAAB2-CDFF-4084-A578-5CCF436DA53E}" srcOrd="0" destOrd="0" presId="urn:microsoft.com/office/officeart/2005/8/layout/radial5"/>
    <dgm:cxn modelId="{241C42A1-6407-40E2-ABD8-C2BF1DE1D342}" type="presParOf" srcId="{A196869A-EC70-43BE-91A9-42B867E80948}" destId="{89F22A5F-9FBE-47E8-AE45-1FD803422B39}" srcOrd="1" destOrd="0" presId="urn:microsoft.com/office/officeart/2005/8/layout/radial5"/>
    <dgm:cxn modelId="{C3A59BE1-0891-4A1F-B483-F9542EE1A51D}" type="presParOf" srcId="{89F22A5F-9FBE-47E8-AE45-1FD803422B39}" destId="{F30EB69D-3AEC-493F-B763-96D039752ACC}" srcOrd="0" destOrd="0" presId="urn:microsoft.com/office/officeart/2005/8/layout/radial5"/>
    <dgm:cxn modelId="{7A301276-AEA0-49CC-BE8C-0401C592508F}" type="presParOf" srcId="{A196869A-EC70-43BE-91A9-42B867E80948}" destId="{0A09BEC4-6421-42F6-8C20-2873E964F64D}" srcOrd="2" destOrd="0" presId="urn:microsoft.com/office/officeart/2005/8/layout/radial5"/>
    <dgm:cxn modelId="{42E73FE0-7E21-497A-8EC3-F49A4E48B152}" type="presParOf" srcId="{A196869A-EC70-43BE-91A9-42B867E80948}" destId="{605E803E-5996-4584-BA2B-3E33DF59AAF3}" srcOrd="3" destOrd="0" presId="urn:microsoft.com/office/officeart/2005/8/layout/radial5"/>
    <dgm:cxn modelId="{6092668B-EB2D-4CBB-97A8-47782B4CB7B2}" type="presParOf" srcId="{605E803E-5996-4584-BA2B-3E33DF59AAF3}" destId="{DADF5406-8934-4F93-86B3-0715F468246E}" srcOrd="0" destOrd="0" presId="urn:microsoft.com/office/officeart/2005/8/layout/radial5"/>
    <dgm:cxn modelId="{8EFABA19-DA35-4FEC-AA4F-F6EF700CB26A}" type="presParOf" srcId="{A196869A-EC70-43BE-91A9-42B867E80948}" destId="{42E064B1-B371-4917-B2DD-01B4AABB3BF6}" srcOrd="4" destOrd="0" presId="urn:microsoft.com/office/officeart/2005/8/layout/radial5"/>
    <dgm:cxn modelId="{02A7C24F-7B02-46B7-B474-701FA7AA0276}" type="presParOf" srcId="{A196869A-EC70-43BE-91A9-42B867E80948}" destId="{B978230F-7A2F-45C5-8008-AAA35B26192A}" srcOrd="5" destOrd="0" presId="urn:microsoft.com/office/officeart/2005/8/layout/radial5"/>
    <dgm:cxn modelId="{DD628598-DFE4-40E9-A072-F87E757FE7B4}" type="presParOf" srcId="{B978230F-7A2F-45C5-8008-AAA35B26192A}" destId="{5B3542F6-76BB-4B78-8919-4B7C2DD290CA}" srcOrd="0" destOrd="0" presId="urn:microsoft.com/office/officeart/2005/8/layout/radial5"/>
    <dgm:cxn modelId="{7E1CDDD9-0F87-43AC-A1D8-C75050D44C48}" type="presParOf" srcId="{A196869A-EC70-43BE-91A9-42B867E80948}" destId="{5ADD8298-B64C-4F9B-891C-2328C589B7EF}" srcOrd="6" destOrd="0" presId="urn:microsoft.com/office/officeart/2005/8/layout/radial5"/>
    <dgm:cxn modelId="{114BA373-2C2F-4A27-9F04-3BE40B3CFC46}" type="presParOf" srcId="{A196869A-EC70-43BE-91A9-42B867E80948}" destId="{1EFAB32C-443A-4BF6-A145-C513AF5B7D6E}" srcOrd="7" destOrd="0" presId="urn:microsoft.com/office/officeart/2005/8/layout/radial5"/>
    <dgm:cxn modelId="{5CF665A5-A98C-4A7B-8ADC-77842BFC92D2}" type="presParOf" srcId="{1EFAB32C-443A-4BF6-A145-C513AF5B7D6E}" destId="{928FC67D-376E-464C-9A9F-EDF1744FBF57}" srcOrd="0" destOrd="0" presId="urn:microsoft.com/office/officeart/2005/8/layout/radial5"/>
    <dgm:cxn modelId="{05094A55-F591-4FA6-977A-F78B600E42FA}" type="presParOf" srcId="{A196869A-EC70-43BE-91A9-42B867E80948}" destId="{645EF93C-78D7-4149-BCBB-64BA44B70717}" srcOrd="8" destOrd="0" presId="urn:microsoft.com/office/officeart/2005/8/layout/radial5"/>
    <dgm:cxn modelId="{505E6A95-771E-4DCB-843C-85FD6373525E}" type="presParOf" srcId="{A196869A-EC70-43BE-91A9-42B867E80948}" destId="{0BC1A398-B73C-40AA-A2C9-86A47F888F5E}" srcOrd="9" destOrd="0" presId="urn:microsoft.com/office/officeart/2005/8/layout/radial5"/>
    <dgm:cxn modelId="{3257361D-E3E2-4164-96A7-D6D03D92F8F1}" type="presParOf" srcId="{0BC1A398-B73C-40AA-A2C9-86A47F888F5E}" destId="{55CFB040-6F19-4FD1-B1C3-B4F55A256F1E}" srcOrd="0" destOrd="0" presId="urn:microsoft.com/office/officeart/2005/8/layout/radial5"/>
    <dgm:cxn modelId="{FEAD8437-3D1C-43AE-AB72-5B4B87279390}" type="presParOf" srcId="{A196869A-EC70-43BE-91A9-42B867E80948}" destId="{000F652D-9D5C-4349-92B8-0B581BB34832}" srcOrd="10" destOrd="0" presId="urn:microsoft.com/office/officeart/2005/8/layout/radial5"/>
    <dgm:cxn modelId="{450FD0EB-7663-40FE-AEF8-6411301FA7D2}" type="presParOf" srcId="{A196869A-EC70-43BE-91A9-42B867E80948}" destId="{903AE501-45BE-4854-96BB-62A7DAAA4116}" srcOrd="11" destOrd="0" presId="urn:microsoft.com/office/officeart/2005/8/layout/radial5"/>
    <dgm:cxn modelId="{72C3BDA3-8C04-4404-909B-B988E0EB5886}" type="presParOf" srcId="{903AE501-45BE-4854-96BB-62A7DAAA4116}" destId="{7783F284-A49C-4D89-AC10-7522A303E90F}" srcOrd="0" destOrd="0" presId="urn:microsoft.com/office/officeart/2005/8/layout/radial5"/>
    <dgm:cxn modelId="{35752CFE-D704-41F0-BC39-6EDF57B29E2E}" type="presParOf" srcId="{A196869A-EC70-43BE-91A9-42B867E80948}" destId="{DA7F1CAE-5C07-422B-BF8C-CDB902632B46}" srcOrd="12" destOrd="0" presId="urn:microsoft.com/office/officeart/2005/8/layout/radial5"/>
    <dgm:cxn modelId="{DDAFB1D8-7546-4C55-87AE-AB8F01B46F7F}" type="presParOf" srcId="{A196869A-EC70-43BE-91A9-42B867E80948}" destId="{9B51A747-CA1B-4FAF-B06C-EEEAAA1107F8}" srcOrd="13" destOrd="0" presId="urn:microsoft.com/office/officeart/2005/8/layout/radial5"/>
    <dgm:cxn modelId="{E4594452-27EC-4545-B426-AAB326723248}" type="presParOf" srcId="{9B51A747-CA1B-4FAF-B06C-EEEAAA1107F8}" destId="{7A664B46-C0B0-4D1B-AAAA-25560CBF42A2}" srcOrd="0" destOrd="0" presId="urn:microsoft.com/office/officeart/2005/8/layout/radial5"/>
    <dgm:cxn modelId="{30BBA384-2C70-4D3A-8C3E-2053033E5959}" type="presParOf" srcId="{A196869A-EC70-43BE-91A9-42B867E80948}" destId="{02206689-079C-4D86-B699-71C9027552EC}" srcOrd="14" destOrd="0" presId="urn:microsoft.com/office/officeart/2005/8/layout/radial5"/>
    <dgm:cxn modelId="{175FBEF4-D642-47AF-8979-6F7E1DBEF71C}" type="presParOf" srcId="{A196869A-EC70-43BE-91A9-42B867E80948}" destId="{30F7CA65-5052-4A3F-8546-8E41624B449A}" srcOrd="15" destOrd="0" presId="urn:microsoft.com/office/officeart/2005/8/layout/radial5"/>
    <dgm:cxn modelId="{411770D8-A63E-4DCC-8AF5-4366FFF37593}" type="presParOf" srcId="{30F7CA65-5052-4A3F-8546-8E41624B449A}" destId="{B31DD65B-74FA-4D70-A133-FC3B2365C058}" srcOrd="0" destOrd="0" presId="urn:microsoft.com/office/officeart/2005/8/layout/radial5"/>
    <dgm:cxn modelId="{74877A77-E3D1-4102-9730-C2C845423E89}" type="presParOf" srcId="{A196869A-EC70-43BE-91A9-42B867E80948}" destId="{85BB6C7C-5C56-4039-8B75-9BDAEFC8104B}" srcOrd="16" destOrd="0" presId="urn:microsoft.com/office/officeart/2005/8/layout/radial5"/>
    <dgm:cxn modelId="{64E26386-D302-4B68-BA98-584E9B42EDE7}" type="presParOf" srcId="{A196869A-EC70-43BE-91A9-42B867E80948}" destId="{3D8F6714-B893-407D-9F9F-D11B7D068BE4}" srcOrd="17" destOrd="0" presId="urn:microsoft.com/office/officeart/2005/8/layout/radial5"/>
    <dgm:cxn modelId="{B1BFE068-647B-411C-9B2C-E1FBAB7267A0}" type="presParOf" srcId="{3D8F6714-B893-407D-9F9F-D11B7D068BE4}" destId="{97F36A95-E8D6-4442-A7A7-4CF951ED8872}" srcOrd="0" destOrd="0" presId="urn:microsoft.com/office/officeart/2005/8/layout/radial5"/>
    <dgm:cxn modelId="{55B55E88-B266-4D5D-B832-E6672FB1316E}" type="presParOf" srcId="{A196869A-EC70-43BE-91A9-42B867E80948}" destId="{0305D711-EAC7-4993-BF8C-16E8867AEF27}" srcOrd="18" destOrd="0" presId="urn:microsoft.com/office/officeart/2005/8/layout/radial5"/>
    <dgm:cxn modelId="{330064D3-C005-4B50-8039-E3CF8769F4B7}" type="presParOf" srcId="{A196869A-EC70-43BE-91A9-42B867E80948}" destId="{C041093A-96F9-4A42-92F6-80353F5A9201}" srcOrd="19" destOrd="0" presId="urn:microsoft.com/office/officeart/2005/8/layout/radial5"/>
    <dgm:cxn modelId="{0D4DC5E8-17FD-4441-B760-E9719EE135BB}" type="presParOf" srcId="{C041093A-96F9-4A42-92F6-80353F5A9201}" destId="{0178908F-690E-445A-93AC-C57EA8C98BAD}" srcOrd="0" destOrd="0" presId="urn:microsoft.com/office/officeart/2005/8/layout/radial5"/>
    <dgm:cxn modelId="{3AADBCF8-75AD-4611-8772-B46A443FD338}" type="presParOf" srcId="{A196869A-EC70-43BE-91A9-42B867E80948}" destId="{8F4E0756-7F99-4F40-87BB-51FA2283C63D}" srcOrd="2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D076C29-1178-4AFA-A6D8-485A9DE11188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B2887B-D919-4797-92AB-51679D68EF8E}">
      <dgm:prSet phldrT="[Текст]"/>
      <dgm:spPr>
        <a:solidFill>
          <a:srgbClr val="FFFFCC"/>
        </a:solidFill>
        <a:ln w="57150">
          <a:solidFill>
            <a:schemeClr val="accent2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Zaman (gün)</a:t>
          </a:r>
        </a:p>
      </dgm:t>
    </dgm:pt>
    <dgm:pt modelId="{E5B59E15-AC0A-4C7D-96B8-CF0035140284}" type="parTrans" cxnId="{6A7694BA-C4CA-40E5-8E21-9D0D2AEC769B}">
      <dgm:prSet/>
      <dgm:spPr/>
      <dgm:t>
        <a:bodyPr/>
        <a:lstStyle/>
        <a:p>
          <a:endParaRPr lang="en-US"/>
        </a:p>
      </dgm:t>
    </dgm:pt>
    <dgm:pt modelId="{3D66EA33-ADA6-43E3-AFBA-00CBF18AE766}" type="sibTrans" cxnId="{6A7694BA-C4CA-40E5-8E21-9D0D2AEC769B}">
      <dgm:prSet/>
      <dgm:spPr/>
      <dgm:t>
        <a:bodyPr/>
        <a:lstStyle/>
        <a:p>
          <a:endParaRPr lang="en-US"/>
        </a:p>
      </dgm:t>
    </dgm:pt>
    <dgm:pt modelId="{96516D96-5439-421A-AF8F-3F958125B1DE}">
      <dgm:prSet phldrT="[Текст]"/>
      <dgm:spPr>
        <a:solidFill>
          <a:schemeClr val="bg1">
            <a:lumMod val="95000"/>
          </a:schemeClr>
        </a:solidFill>
        <a:ln w="57150">
          <a:solidFill>
            <a:schemeClr val="accent3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Prosedurlar</a:t>
          </a:r>
        </a:p>
        <a:p>
          <a:r>
            <a:rPr lang="az-Latn-AZ" b="1" dirty="0" smtClean="0">
              <a:solidFill>
                <a:schemeClr val="tx1"/>
              </a:solidFill>
            </a:rPr>
            <a:t>(Mərhələlərin sayı) </a:t>
          </a:r>
          <a:endParaRPr lang="en-US" b="1" dirty="0">
            <a:solidFill>
              <a:schemeClr val="tx1"/>
            </a:solidFill>
          </a:endParaRPr>
        </a:p>
      </dgm:t>
    </dgm:pt>
    <dgm:pt modelId="{279BEF4F-8C76-4B56-B280-CEC6BC68C33E}" type="parTrans" cxnId="{AFC6FD05-6F81-4690-AB2F-E0F233072D1E}">
      <dgm:prSet/>
      <dgm:spPr/>
      <dgm:t>
        <a:bodyPr/>
        <a:lstStyle/>
        <a:p>
          <a:endParaRPr lang="en-US"/>
        </a:p>
      </dgm:t>
    </dgm:pt>
    <dgm:pt modelId="{8D7C97EC-7886-4710-9D8E-716AE81985AD}" type="sibTrans" cxnId="{AFC6FD05-6F81-4690-AB2F-E0F233072D1E}">
      <dgm:prSet/>
      <dgm:spPr/>
      <dgm:t>
        <a:bodyPr/>
        <a:lstStyle/>
        <a:p>
          <a:endParaRPr lang="en-US"/>
        </a:p>
      </dgm:t>
    </dgm:pt>
    <dgm:pt modelId="{224D8346-A013-450F-842C-B9C1E972BD05}">
      <dgm:prSet phldrT="[Текст]"/>
      <dgm:spPr>
        <a:solidFill>
          <a:schemeClr val="bg2"/>
        </a:solidFill>
        <a:ln w="57150">
          <a:solidFill>
            <a:srgbClr val="66FF99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Xərclər (adambşaşına gəlirlərə nisbəti %) </a:t>
          </a:r>
        </a:p>
        <a:p>
          <a:endParaRPr lang="en-US" b="1" dirty="0">
            <a:solidFill>
              <a:schemeClr val="tx1"/>
            </a:solidFill>
          </a:endParaRPr>
        </a:p>
      </dgm:t>
    </dgm:pt>
    <dgm:pt modelId="{D8916EAA-7EAA-4750-863A-93731036302E}" type="parTrans" cxnId="{9A113552-7188-4174-8896-206B9B701E15}">
      <dgm:prSet/>
      <dgm:spPr/>
      <dgm:t>
        <a:bodyPr/>
        <a:lstStyle/>
        <a:p>
          <a:endParaRPr lang="en-US"/>
        </a:p>
      </dgm:t>
    </dgm:pt>
    <dgm:pt modelId="{FADAEB05-6D9F-48B2-ACC4-E73C1D2CF97D}" type="sibTrans" cxnId="{9A113552-7188-4174-8896-206B9B701E15}">
      <dgm:prSet/>
      <dgm:spPr/>
      <dgm:t>
        <a:bodyPr/>
        <a:lstStyle/>
        <a:p>
          <a:endParaRPr lang="en-US"/>
        </a:p>
      </dgm:t>
    </dgm:pt>
    <dgm:pt modelId="{3F072209-E4A0-4F66-9091-9ECF205F1B10}" type="pres">
      <dgm:prSet presAssocID="{9D076C29-1178-4AFA-A6D8-485A9DE1118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D8EBF5-44F7-4E54-8053-B01020EF96D4}" type="pres">
      <dgm:prSet presAssocID="{9D076C29-1178-4AFA-A6D8-485A9DE11188}" presName="wedge1" presStyleLbl="node1" presStyleIdx="0" presStyleCnt="3"/>
      <dgm:spPr/>
      <dgm:t>
        <a:bodyPr/>
        <a:lstStyle/>
        <a:p>
          <a:endParaRPr lang="en-US"/>
        </a:p>
      </dgm:t>
    </dgm:pt>
    <dgm:pt modelId="{3D28403D-21A7-40CF-86A4-DDB6ACCFCF75}" type="pres">
      <dgm:prSet presAssocID="{9D076C29-1178-4AFA-A6D8-485A9DE11188}" presName="dummy1a" presStyleCnt="0"/>
      <dgm:spPr/>
    </dgm:pt>
    <dgm:pt modelId="{07A46A0D-B54C-4B45-AADF-643E09E453AB}" type="pres">
      <dgm:prSet presAssocID="{9D076C29-1178-4AFA-A6D8-485A9DE11188}" presName="dummy1b" presStyleCnt="0"/>
      <dgm:spPr/>
    </dgm:pt>
    <dgm:pt modelId="{09E31A48-C609-4878-B048-5869AD9C8797}" type="pres">
      <dgm:prSet presAssocID="{9D076C29-1178-4AFA-A6D8-485A9DE1118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11B0DF-5592-4175-A8E8-0324AD63180C}" type="pres">
      <dgm:prSet presAssocID="{9D076C29-1178-4AFA-A6D8-485A9DE11188}" presName="wedge2" presStyleLbl="node1" presStyleIdx="1" presStyleCnt="3"/>
      <dgm:spPr/>
      <dgm:t>
        <a:bodyPr/>
        <a:lstStyle/>
        <a:p>
          <a:endParaRPr lang="en-US"/>
        </a:p>
      </dgm:t>
    </dgm:pt>
    <dgm:pt modelId="{726E7336-0C6E-40F7-B6B9-A75393CCFCA4}" type="pres">
      <dgm:prSet presAssocID="{9D076C29-1178-4AFA-A6D8-485A9DE11188}" presName="dummy2a" presStyleCnt="0"/>
      <dgm:spPr/>
    </dgm:pt>
    <dgm:pt modelId="{E1C489A3-922E-4FF9-8307-FCED40BFE383}" type="pres">
      <dgm:prSet presAssocID="{9D076C29-1178-4AFA-A6D8-485A9DE11188}" presName="dummy2b" presStyleCnt="0"/>
      <dgm:spPr/>
    </dgm:pt>
    <dgm:pt modelId="{BC7B0E34-0C48-40D8-9AC2-9450A5905E98}" type="pres">
      <dgm:prSet presAssocID="{9D076C29-1178-4AFA-A6D8-485A9DE1118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BE103D-B2EA-4D19-A4E9-FBA511FDCB6E}" type="pres">
      <dgm:prSet presAssocID="{9D076C29-1178-4AFA-A6D8-485A9DE11188}" presName="wedge3" presStyleLbl="node1" presStyleIdx="2" presStyleCnt="3"/>
      <dgm:spPr/>
      <dgm:t>
        <a:bodyPr/>
        <a:lstStyle/>
        <a:p>
          <a:endParaRPr lang="en-US"/>
        </a:p>
      </dgm:t>
    </dgm:pt>
    <dgm:pt modelId="{8C386D55-646E-4FCF-923B-A50EF3E76465}" type="pres">
      <dgm:prSet presAssocID="{9D076C29-1178-4AFA-A6D8-485A9DE11188}" presName="dummy3a" presStyleCnt="0"/>
      <dgm:spPr/>
    </dgm:pt>
    <dgm:pt modelId="{8C66DC92-F701-4974-AA43-449B7C5EB5D4}" type="pres">
      <dgm:prSet presAssocID="{9D076C29-1178-4AFA-A6D8-485A9DE11188}" presName="dummy3b" presStyleCnt="0"/>
      <dgm:spPr/>
    </dgm:pt>
    <dgm:pt modelId="{25A65B48-73A1-409E-816D-0E7D23C2624C}" type="pres">
      <dgm:prSet presAssocID="{9D076C29-1178-4AFA-A6D8-485A9DE1118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1DE61F-603F-4D4D-8AAF-4B7C60F71A29}" type="pres">
      <dgm:prSet presAssocID="{3D66EA33-ADA6-43E3-AFBA-00CBF18AE766}" presName="arrowWedge1" presStyleLbl="fgSibTrans2D1" presStyleIdx="0" presStyleCnt="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C00000"/>
        </a:solidFill>
        <a:ln>
          <a:solidFill>
            <a:srgbClr val="FFFFCC"/>
          </a:solidFill>
        </a:ln>
      </dgm:spPr>
    </dgm:pt>
    <dgm:pt modelId="{963DC8AF-C9A3-4B60-92B9-867244CA56E6}" type="pres">
      <dgm:prSet presAssocID="{FADAEB05-6D9F-48B2-ACC4-E73C1D2CF97D}" presName="arrowWedge2" presStyleLbl="fgSibTrans2D1" presStyleIdx="1" presStyleCnt="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00CC66"/>
        </a:solidFill>
        <a:ln>
          <a:solidFill>
            <a:srgbClr val="00B050"/>
          </a:solidFill>
        </a:ln>
      </dgm:spPr>
    </dgm:pt>
    <dgm:pt modelId="{75C4DEF3-D399-423F-B1E7-05ADF6DF1C05}" type="pres">
      <dgm:prSet presAssocID="{8D7C97EC-7886-4710-9D8E-716AE81985AD}" presName="arrowWedge3" presStyleLbl="fgSibTrans2D1" presStyleIdx="2" presStyleCnt="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003366"/>
        </a:solidFill>
      </dgm:spPr>
    </dgm:pt>
  </dgm:ptLst>
  <dgm:cxnLst>
    <dgm:cxn modelId="{6A7694BA-C4CA-40E5-8E21-9D0D2AEC769B}" srcId="{9D076C29-1178-4AFA-A6D8-485A9DE11188}" destId="{8AB2887B-D919-4797-92AB-51679D68EF8E}" srcOrd="0" destOrd="0" parTransId="{E5B59E15-AC0A-4C7D-96B8-CF0035140284}" sibTransId="{3D66EA33-ADA6-43E3-AFBA-00CBF18AE766}"/>
    <dgm:cxn modelId="{AFC6FD05-6F81-4690-AB2F-E0F233072D1E}" srcId="{9D076C29-1178-4AFA-A6D8-485A9DE11188}" destId="{96516D96-5439-421A-AF8F-3F958125B1DE}" srcOrd="2" destOrd="0" parTransId="{279BEF4F-8C76-4B56-B280-CEC6BC68C33E}" sibTransId="{8D7C97EC-7886-4710-9D8E-716AE81985AD}"/>
    <dgm:cxn modelId="{F9743313-027C-4474-8F1F-7CA8B6D62B22}" type="presOf" srcId="{224D8346-A013-450F-842C-B9C1E972BD05}" destId="{BC7B0E34-0C48-40D8-9AC2-9450A5905E98}" srcOrd="1" destOrd="0" presId="urn:microsoft.com/office/officeart/2005/8/layout/cycle8"/>
    <dgm:cxn modelId="{EA6527B6-3DD2-4104-933E-96316AE8B131}" type="presOf" srcId="{8AB2887B-D919-4797-92AB-51679D68EF8E}" destId="{09E31A48-C609-4878-B048-5869AD9C8797}" srcOrd="1" destOrd="0" presId="urn:microsoft.com/office/officeart/2005/8/layout/cycle8"/>
    <dgm:cxn modelId="{253215F7-4FF5-44E8-ABCA-A406439E453B}" type="presOf" srcId="{224D8346-A013-450F-842C-B9C1E972BD05}" destId="{5611B0DF-5592-4175-A8E8-0324AD63180C}" srcOrd="0" destOrd="0" presId="urn:microsoft.com/office/officeart/2005/8/layout/cycle8"/>
    <dgm:cxn modelId="{C689DAA3-C15F-4F77-BC65-DDA586058FB9}" type="presOf" srcId="{96516D96-5439-421A-AF8F-3F958125B1DE}" destId="{25A65B48-73A1-409E-816D-0E7D23C2624C}" srcOrd="1" destOrd="0" presId="urn:microsoft.com/office/officeart/2005/8/layout/cycle8"/>
    <dgm:cxn modelId="{ACE67790-C853-4C29-9122-B556A31036CB}" type="presOf" srcId="{8AB2887B-D919-4797-92AB-51679D68EF8E}" destId="{D6D8EBF5-44F7-4E54-8053-B01020EF96D4}" srcOrd="0" destOrd="0" presId="urn:microsoft.com/office/officeart/2005/8/layout/cycle8"/>
    <dgm:cxn modelId="{4BDBC5D9-8FC8-4FEB-B4D6-B012F2EE6AEF}" type="presOf" srcId="{96516D96-5439-421A-AF8F-3F958125B1DE}" destId="{23BE103D-B2EA-4D19-A4E9-FBA511FDCB6E}" srcOrd="0" destOrd="0" presId="urn:microsoft.com/office/officeart/2005/8/layout/cycle8"/>
    <dgm:cxn modelId="{270C4A56-BC81-463D-8676-DF87CB5CE78D}" type="presOf" srcId="{9D076C29-1178-4AFA-A6D8-485A9DE11188}" destId="{3F072209-E4A0-4F66-9091-9ECF205F1B10}" srcOrd="0" destOrd="0" presId="urn:microsoft.com/office/officeart/2005/8/layout/cycle8"/>
    <dgm:cxn modelId="{9A113552-7188-4174-8896-206B9B701E15}" srcId="{9D076C29-1178-4AFA-A6D8-485A9DE11188}" destId="{224D8346-A013-450F-842C-B9C1E972BD05}" srcOrd="1" destOrd="0" parTransId="{D8916EAA-7EAA-4750-863A-93731036302E}" sibTransId="{FADAEB05-6D9F-48B2-ACC4-E73C1D2CF97D}"/>
    <dgm:cxn modelId="{03239618-6268-41DF-AADD-DB056C811D5F}" type="presParOf" srcId="{3F072209-E4A0-4F66-9091-9ECF205F1B10}" destId="{D6D8EBF5-44F7-4E54-8053-B01020EF96D4}" srcOrd="0" destOrd="0" presId="urn:microsoft.com/office/officeart/2005/8/layout/cycle8"/>
    <dgm:cxn modelId="{6712D6A9-1548-4925-B8FE-E99691C8FF69}" type="presParOf" srcId="{3F072209-E4A0-4F66-9091-9ECF205F1B10}" destId="{3D28403D-21A7-40CF-86A4-DDB6ACCFCF75}" srcOrd="1" destOrd="0" presId="urn:microsoft.com/office/officeart/2005/8/layout/cycle8"/>
    <dgm:cxn modelId="{0186A188-00DD-41C4-855E-B2AF81ECE524}" type="presParOf" srcId="{3F072209-E4A0-4F66-9091-9ECF205F1B10}" destId="{07A46A0D-B54C-4B45-AADF-643E09E453AB}" srcOrd="2" destOrd="0" presId="urn:microsoft.com/office/officeart/2005/8/layout/cycle8"/>
    <dgm:cxn modelId="{412A97E9-2AA1-4CF2-9213-867E3159FEFA}" type="presParOf" srcId="{3F072209-E4A0-4F66-9091-9ECF205F1B10}" destId="{09E31A48-C609-4878-B048-5869AD9C8797}" srcOrd="3" destOrd="0" presId="urn:microsoft.com/office/officeart/2005/8/layout/cycle8"/>
    <dgm:cxn modelId="{2319BD19-B92F-4CA1-BE13-D2AB018DE78C}" type="presParOf" srcId="{3F072209-E4A0-4F66-9091-9ECF205F1B10}" destId="{5611B0DF-5592-4175-A8E8-0324AD63180C}" srcOrd="4" destOrd="0" presId="urn:microsoft.com/office/officeart/2005/8/layout/cycle8"/>
    <dgm:cxn modelId="{4452314E-4919-4D8C-9ABD-C2003532E0E1}" type="presParOf" srcId="{3F072209-E4A0-4F66-9091-9ECF205F1B10}" destId="{726E7336-0C6E-40F7-B6B9-A75393CCFCA4}" srcOrd="5" destOrd="0" presId="urn:microsoft.com/office/officeart/2005/8/layout/cycle8"/>
    <dgm:cxn modelId="{6BC20B3C-2C83-40AB-BD04-DF4892B597A9}" type="presParOf" srcId="{3F072209-E4A0-4F66-9091-9ECF205F1B10}" destId="{E1C489A3-922E-4FF9-8307-FCED40BFE383}" srcOrd="6" destOrd="0" presId="urn:microsoft.com/office/officeart/2005/8/layout/cycle8"/>
    <dgm:cxn modelId="{024CFD90-DD8C-4B25-91E6-622EF3B39E3A}" type="presParOf" srcId="{3F072209-E4A0-4F66-9091-9ECF205F1B10}" destId="{BC7B0E34-0C48-40D8-9AC2-9450A5905E98}" srcOrd="7" destOrd="0" presId="urn:microsoft.com/office/officeart/2005/8/layout/cycle8"/>
    <dgm:cxn modelId="{63AF05C8-B541-4F67-A50D-BF7935F098D5}" type="presParOf" srcId="{3F072209-E4A0-4F66-9091-9ECF205F1B10}" destId="{23BE103D-B2EA-4D19-A4E9-FBA511FDCB6E}" srcOrd="8" destOrd="0" presId="urn:microsoft.com/office/officeart/2005/8/layout/cycle8"/>
    <dgm:cxn modelId="{45CB291E-5D86-4421-AFCF-F4B4ADB94594}" type="presParOf" srcId="{3F072209-E4A0-4F66-9091-9ECF205F1B10}" destId="{8C386D55-646E-4FCF-923B-A50EF3E76465}" srcOrd="9" destOrd="0" presId="urn:microsoft.com/office/officeart/2005/8/layout/cycle8"/>
    <dgm:cxn modelId="{293D33EC-395E-41ED-8813-C54947E2EF85}" type="presParOf" srcId="{3F072209-E4A0-4F66-9091-9ECF205F1B10}" destId="{8C66DC92-F701-4974-AA43-449B7C5EB5D4}" srcOrd="10" destOrd="0" presId="urn:microsoft.com/office/officeart/2005/8/layout/cycle8"/>
    <dgm:cxn modelId="{3635F9F3-9AA5-4E3F-8AF9-1F679512BA96}" type="presParOf" srcId="{3F072209-E4A0-4F66-9091-9ECF205F1B10}" destId="{25A65B48-73A1-409E-816D-0E7D23C2624C}" srcOrd="11" destOrd="0" presId="urn:microsoft.com/office/officeart/2005/8/layout/cycle8"/>
    <dgm:cxn modelId="{3065BFF4-61FE-42CA-95CD-92420FA466F9}" type="presParOf" srcId="{3F072209-E4A0-4F66-9091-9ECF205F1B10}" destId="{231DE61F-603F-4D4D-8AAF-4B7C60F71A29}" srcOrd="12" destOrd="0" presId="urn:microsoft.com/office/officeart/2005/8/layout/cycle8"/>
    <dgm:cxn modelId="{CA1EE1FD-9D71-4DC1-AD3F-B735C150D8FA}" type="presParOf" srcId="{3F072209-E4A0-4F66-9091-9ECF205F1B10}" destId="{963DC8AF-C9A3-4B60-92B9-867244CA56E6}" srcOrd="13" destOrd="0" presId="urn:microsoft.com/office/officeart/2005/8/layout/cycle8"/>
    <dgm:cxn modelId="{D25C689C-7EF7-432A-8295-C535F98DEDD1}" type="presParOf" srcId="{3F072209-E4A0-4F66-9091-9ECF205F1B10}" destId="{75C4DEF3-D399-423F-B1E7-05ADF6DF1C05}" srcOrd="14" destOrd="0" presId="urn:microsoft.com/office/officeart/2005/8/layout/cycle8"/>
  </dgm:cxnLst>
  <dgm:bg/>
  <dgm:whole>
    <a:ln>
      <a:solidFill>
        <a:srgbClr val="0070C0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D076C29-1178-4AFA-A6D8-485A9DE11188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B2887B-D919-4797-92AB-51679D68EF8E}">
      <dgm:prSet phldrT="[Текст]"/>
      <dgm:spPr>
        <a:solidFill>
          <a:schemeClr val="bg2"/>
        </a:solidFill>
        <a:ln w="57150">
          <a:solidFill>
            <a:srgbClr val="002060"/>
          </a:solidFill>
        </a:ln>
      </dgm:spPr>
      <dgm:t>
        <a:bodyPr vert="vert270"/>
        <a:lstStyle/>
        <a:p>
          <a:r>
            <a:rPr lang="az-Latn-AZ" b="1" dirty="0" smtClean="0">
              <a:solidFill>
                <a:srgbClr val="002060"/>
              </a:solidFill>
            </a:rPr>
            <a:t>Zaman (İllər)</a:t>
          </a:r>
          <a:endParaRPr lang="en-US" b="1" dirty="0">
            <a:solidFill>
              <a:srgbClr val="002060"/>
            </a:solidFill>
          </a:endParaRPr>
        </a:p>
      </dgm:t>
    </dgm:pt>
    <dgm:pt modelId="{E5B59E15-AC0A-4C7D-96B8-CF0035140284}" type="parTrans" cxnId="{6A7694BA-C4CA-40E5-8E21-9D0D2AEC769B}">
      <dgm:prSet/>
      <dgm:spPr/>
      <dgm:t>
        <a:bodyPr/>
        <a:lstStyle/>
        <a:p>
          <a:endParaRPr lang="en-US"/>
        </a:p>
      </dgm:t>
    </dgm:pt>
    <dgm:pt modelId="{3D66EA33-ADA6-43E3-AFBA-00CBF18AE766}" type="sibTrans" cxnId="{6A7694BA-C4CA-40E5-8E21-9D0D2AEC769B}">
      <dgm:prSet/>
      <dgm:spPr/>
      <dgm:t>
        <a:bodyPr/>
        <a:lstStyle/>
        <a:p>
          <a:endParaRPr lang="en-US"/>
        </a:p>
      </dgm:t>
    </dgm:pt>
    <dgm:pt modelId="{96516D96-5439-421A-AF8F-3F958125B1DE}">
      <dgm:prSet phldrT="[Текст]"/>
      <dgm:spPr>
        <a:solidFill>
          <a:schemeClr val="bg2"/>
        </a:solidFill>
        <a:ln w="57150">
          <a:solidFill>
            <a:srgbClr val="C00000"/>
          </a:solidFill>
        </a:ln>
      </dgm:spPr>
      <dgm:t>
        <a:bodyPr vert="vert270"/>
        <a:lstStyle/>
        <a:p>
          <a:r>
            <a:rPr lang="az-Latn-AZ" b="1" dirty="0" smtClean="0">
              <a:solidFill>
                <a:srgbClr val="002060"/>
              </a:solidFill>
            </a:rPr>
            <a:t>Prosesin  nəticəsi (0- hissələrlə satmaq, 1- 100% fəaliyyətdə olan müəssisə kimi satmaq)</a:t>
          </a:r>
          <a:endParaRPr lang="en-US" b="1" dirty="0">
            <a:solidFill>
              <a:srgbClr val="002060"/>
            </a:solidFill>
          </a:endParaRPr>
        </a:p>
      </dgm:t>
    </dgm:pt>
    <dgm:pt modelId="{279BEF4F-8C76-4B56-B280-CEC6BC68C33E}" type="parTrans" cxnId="{AFC6FD05-6F81-4690-AB2F-E0F233072D1E}">
      <dgm:prSet/>
      <dgm:spPr/>
      <dgm:t>
        <a:bodyPr/>
        <a:lstStyle/>
        <a:p>
          <a:endParaRPr lang="en-US"/>
        </a:p>
      </dgm:t>
    </dgm:pt>
    <dgm:pt modelId="{8D7C97EC-7886-4710-9D8E-716AE81985AD}" type="sibTrans" cxnId="{AFC6FD05-6F81-4690-AB2F-E0F233072D1E}">
      <dgm:prSet/>
      <dgm:spPr/>
      <dgm:t>
        <a:bodyPr/>
        <a:lstStyle/>
        <a:p>
          <a:endParaRPr lang="en-US"/>
        </a:p>
      </dgm:t>
    </dgm:pt>
    <dgm:pt modelId="{224D8346-A013-450F-842C-B9C1E972BD05}">
      <dgm:prSet phldrT="[Текст]"/>
      <dgm:spPr>
        <a:solidFill>
          <a:schemeClr val="bg2"/>
        </a:solidFill>
        <a:ln w="57150">
          <a:solidFill>
            <a:srgbClr val="033B0E"/>
          </a:solidFill>
        </a:ln>
      </dgm:spPr>
      <dgm:t>
        <a:bodyPr vert="vert270"/>
        <a:lstStyle/>
        <a:p>
          <a:r>
            <a:rPr lang="az-Latn-AZ" b="1" dirty="0" smtClean="0">
              <a:solidFill>
                <a:srgbClr val="002060"/>
              </a:solidFill>
            </a:rPr>
            <a:t>Xərclər (əmlakin dəyərinə nisbəti nisbəti %)</a:t>
          </a:r>
          <a:endParaRPr lang="en-US" b="1" dirty="0">
            <a:solidFill>
              <a:srgbClr val="002060"/>
            </a:solidFill>
          </a:endParaRPr>
        </a:p>
      </dgm:t>
    </dgm:pt>
    <dgm:pt modelId="{D8916EAA-7EAA-4750-863A-93731036302E}" type="parTrans" cxnId="{9A113552-7188-4174-8896-206B9B701E15}">
      <dgm:prSet/>
      <dgm:spPr/>
      <dgm:t>
        <a:bodyPr/>
        <a:lstStyle/>
        <a:p>
          <a:endParaRPr lang="en-US"/>
        </a:p>
      </dgm:t>
    </dgm:pt>
    <dgm:pt modelId="{FADAEB05-6D9F-48B2-ACC4-E73C1D2CF97D}" type="sibTrans" cxnId="{9A113552-7188-4174-8896-206B9B701E15}">
      <dgm:prSet/>
      <dgm:spPr/>
      <dgm:t>
        <a:bodyPr/>
        <a:lstStyle/>
        <a:p>
          <a:endParaRPr lang="en-US"/>
        </a:p>
      </dgm:t>
    </dgm:pt>
    <dgm:pt modelId="{E5E20026-4F92-4156-854F-973D4F43AFE7}">
      <dgm:prSet phldrT="[Текст]"/>
      <dgm:spPr>
        <a:solidFill>
          <a:schemeClr val="bg2"/>
        </a:solidFill>
        <a:ln w="57150">
          <a:solidFill>
            <a:srgbClr val="C00000"/>
          </a:solidFill>
        </a:ln>
      </dgm:spPr>
      <dgm:t>
        <a:bodyPr vert="vert270"/>
        <a:lstStyle/>
        <a:p>
          <a:r>
            <a:rPr lang="az-Latn-AZ" b="1" dirty="0" smtClean="0">
              <a:solidFill>
                <a:srgbClr val="002060"/>
              </a:solidFill>
            </a:rPr>
            <a:t>Normativ hüquqi bazanən effektivliyi indeksi (0-16)</a:t>
          </a:r>
          <a:endParaRPr lang="en-US" b="1" dirty="0">
            <a:solidFill>
              <a:srgbClr val="002060"/>
            </a:solidFill>
          </a:endParaRPr>
        </a:p>
      </dgm:t>
    </dgm:pt>
    <dgm:pt modelId="{BBF82C76-7865-4B10-BE42-95C6B335F77C}" type="parTrans" cxnId="{A2F12E92-B6C7-4F69-8BD1-A6FEAB9769E8}">
      <dgm:prSet/>
      <dgm:spPr/>
      <dgm:t>
        <a:bodyPr/>
        <a:lstStyle/>
        <a:p>
          <a:endParaRPr lang="en-US"/>
        </a:p>
      </dgm:t>
    </dgm:pt>
    <dgm:pt modelId="{C55B7D5B-D96E-417F-A2A0-718D807D29DF}" type="sibTrans" cxnId="{A2F12E92-B6C7-4F69-8BD1-A6FEAB9769E8}">
      <dgm:prSet/>
      <dgm:spPr/>
      <dgm:t>
        <a:bodyPr/>
        <a:lstStyle/>
        <a:p>
          <a:endParaRPr lang="en-US"/>
        </a:p>
      </dgm:t>
    </dgm:pt>
    <dgm:pt modelId="{0D7758BE-A1C2-4602-B057-884E4F17E4A4}">
      <dgm:prSet phldrT="[Текст]"/>
      <dgm:spPr>
        <a:solidFill>
          <a:schemeClr val="bg2"/>
        </a:solidFill>
        <a:ln w="57150">
          <a:solidFill>
            <a:srgbClr val="C00000"/>
          </a:solidFill>
        </a:ln>
      </dgm:spPr>
      <dgm:t>
        <a:bodyPr vert="vert270"/>
        <a:lstStyle/>
        <a:p>
          <a:r>
            <a:rPr lang="az-Latn-AZ" b="1" dirty="0" smtClean="0">
              <a:solidFill>
                <a:srgbClr val="002060"/>
              </a:solidFill>
            </a:rPr>
            <a:t>Borcun qaytarılması əmsalı (sent dollar) </a:t>
          </a:r>
          <a:endParaRPr lang="en-US" b="1" dirty="0">
            <a:solidFill>
              <a:srgbClr val="002060"/>
            </a:solidFill>
          </a:endParaRPr>
        </a:p>
      </dgm:t>
    </dgm:pt>
    <dgm:pt modelId="{854FF565-BED7-43E3-8569-637F452FD1A1}" type="parTrans" cxnId="{7BC7EB10-7E2F-4602-B2EC-EFB631B6D0B8}">
      <dgm:prSet/>
      <dgm:spPr/>
      <dgm:t>
        <a:bodyPr/>
        <a:lstStyle/>
        <a:p>
          <a:endParaRPr lang="en-US"/>
        </a:p>
      </dgm:t>
    </dgm:pt>
    <dgm:pt modelId="{37400E5F-E4F7-4681-A081-F767B55402AB}" type="sibTrans" cxnId="{7BC7EB10-7E2F-4602-B2EC-EFB631B6D0B8}">
      <dgm:prSet/>
      <dgm:spPr/>
      <dgm:t>
        <a:bodyPr/>
        <a:lstStyle/>
        <a:p>
          <a:endParaRPr lang="en-US"/>
        </a:p>
      </dgm:t>
    </dgm:pt>
    <dgm:pt modelId="{DC9B24AB-F986-405E-A1C1-9E8BBBB78359}">
      <dgm:prSet phldrT="[Текст]"/>
      <dgm:spPr>
        <a:solidFill>
          <a:schemeClr val="bg2"/>
        </a:solidFill>
        <a:ln w="57150">
          <a:solidFill>
            <a:srgbClr val="C00000"/>
          </a:solidFill>
        </a:ln>
      </dgm:spPr>
      <dgm:t>
        <a:bodyPr vert="vert270"/>
        <a:lstStyle/>
        <a:p>
          <a:r>
            <a:rPr lang="az-Latn-AZ" b="1" dirty="0" smtClean="0">
              <a:solidFill>
                <a:srgbClr val="002060"/>
              </a:solidFill>
            </a:rPr>
            <a:t>Müflisləşmə işi üzrə istehsal açılması indeksi (0-3)</a:t>
          </a:r>
          <a:endParaRPr lang="en-US" b="1" dirty="0">
            <a:solidFill>
              <a:srgbClr val="002060"/>
            </a:solidFill>
          </a:endParaRPr>
        </a:p>
      </dgm:t>
    </dgm:pt>
    <dgm:pt modelId="{C843DD19-F82A-4C0E-A6D6-7425849C5D98}" type="parTrans" cxnId="{1CC83C52-0543-40ED-BBA5-5316890921CB}">
      <dgm:prSet/>
      <dgm:spPr/>
      <dgm:t>
        <a:bodyPr/>
        <a:lstStyle/>
        <a:p>
          <a:endParaRPr lang="en-US"/>
        </a:p>
      </dgm:t>
    </dgm:pt>
    <dgm:pt modelId="{F4307796-A9EE-41AE-84CC-0439BECCF9B1}" type="sibTrans" cxnId="{1CC83C52-0543-40ED-BBA5-5316890921CB}">
      <dgm:prSet/>
      <dgm:spPr/>
      <dgm:t>
        <a:bodyPr/>
        <a:lstStyle/>
        <a:p>
          <a:endParaRPr lang="en-US"/>
        </a:p>
      </dgm:t>
    </dgm:pt>
    <dgm:pt modelId="{CD976B38-AF0E-4931-AB73-96AAAB2548DC}">
      <dgm:prSet phldrT="[Текст]"/>
      <dgm:spPr>
        <a:solidFill>
          <a:schemeClr val="bg2"/>
        </a:solidFill>
        <a:ln w="57150">
          <a:solidFill>
            <a:srgbClr val="C00000"/>
          </a:solidFill>
        </a:ln>
      </dgm:spPr>
      <dgm:t>
        <a:bodyPr vert="vert270"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b="1" dirty="0" smtClean="0">
              <a:solidFill>
                <a:srgbClr val="002060"/>
              </a:solidFill>
            </a:rPr>
            <a:t>Borclunun aktivlərinin (əmlakının) idarə etmək (0-6)</a:t>
          </a:r>
          <a:endParaRPr lang="en-US" b="1" dirty="0" smtClean="0">
            <a:solidFill>
              <a:srgbClr val="002060"/>
            </a:solidFill>
          </a:endParaRPr>
        </a:p>
      </dgm:t>
    </dgm:pt>
    <dgm:pt modelId="{9811A381-EF06-43CF-BA67-0BC3687B5783}" type="parTrans" cxnId="{FEC60FEE-1636-49D1-8FF2-05BEC2890053}">
      <dgm:prSet/>
      <dgm:spPr/>
      <dgm:t>
        <a:bodyPr/>
        <a:lstStyle/>
        <a:p>
          <a:endParaRPr lang="en-US"/>
        </a:p>
      </dgm:t>
    </dgm:pt>
    <dgm:pt modelId="{E02A744F-0116-4FEF-B475-7D1232847FDB}" type="sibTrans" cxnId="{FEC60FEE-1636-49D1-8FF2-05BEC2890053}">
      <dgm:prSet/>
      <dgm:spPr/>
      <dgm:t>
        <a:bodyPr/>
        <a:lstStyle/>
        <a:p>
          <a:endParaRPr lang="en-US"/>
        </a:p>
      </dgm:t>
    </dgm:pt>
    <dgm:pt modelId="{51B5C332-BB4D-4ADC-857D-E4E45215DDAD}">
      <dgm:prSet phldrT="[Текст]"/>
      <dgm:spPr>
        <a:solidFill>
          <a:schemeClr val="bg2"/>
        </a:solidFill>
        <a:ln w="57150">
          <a:solidFill>
            <a:srgbClr val="C00000"/>
          </a:solidFill>
        </a:ln>
      </dgm:spPr>
      <dgm:t>
        <a:bodyPr vert="vert270"/>
        <a:lstStyle/>
        <a:p>
          <a:pPr marL="0" marR="0" indent="0" defTabSz="7556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az-Latn-AZ" b="1" dirty="0" smtClean="0">
              <a:solidFill>
                <a:srgbClr val="002060"/>
              </a:solidFill>
            </a:rPr>
            <a:t>Yenidən təşkil proseduru indeksi (0-3)</a:t>
          </a:r>
          <a:endParaRPr lang="en-US" b="1" dirty="0">
            <a:solidFill>
              <a:srgbClr val="002060"/>
            </a:solidFill>
          </a:endParaRPr>
        </a:p>
      </dgm:t>
    </dgm:pt>
    <dgm:pt modelId="{0709D251-A08F-4FFD-9FC0-344B0E4F1332}" type="parTrans" cxnId="{B1C776AC-48A5-4169-B8D0-A6E635ED8D8F}">
      <dgm:prSet/>
      <dgm:spPr/>
      <dgm:t>
        <a:bodyPr/>
        <a:lstStyle/>
        <a:p>
          <a:endParaRPr lang="ru-RU"/>
        </a:p>
      </dgm:t>
    </dgm:pt>
    <dgm:pt modelId="{92080818-2173-48DF-A461-4CE3F7DE8C6A}" type="sibTrans" cxnId="{B1C776AC-48A5-4169-B8D0-A6E635ED8D8F}">
      <dgm:prSet/>
      <dgm:spPr/>
      <dgm:t>
        <a:bodyPr/>
        <a:lstStyle/>
        <a:p>
          <a:endParaRPr lang="ru-RU"/>
        </a:p>
      </dgm:t>
    </dgm:pt>
    <dgm:pt modelId="{93C47BC7-867E-4D1C-8698-BA177222301C}">
      <dgm:prSet phldrT="[Текст]"/>
      <dgm:spPr>
        <a:solidFill>
          <a:schemeClr val="bg2"/>
        </a:solidFill>
        <a:ln w="57150">
          <a:solidFill>
            <a:srgbClr val="C00000"/>
          </a:solidFill>
        </a:ln>
      </dgm:spPr>
      <dgm:t>
        <a:bodyPr vert="vert270"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b="1" dirty="0" smtClean="0">
              <a:solidFill>
                <a:srgbClr val="002060"/>
              </a:solidFill>
            </a:rPr>
            <a:t>Kreditorların iştirakı indeksi (0-4)</a:t>
          </a:r>
          <a:endParaRPr lang="en-US" b="1" dirty="0">
            <a:solidFill>
              <a:srgbClr val="002060"/>
            </a:solidFill>
          </a:endParaRPr>
        </a:p>
      </dgm:t>
    </dgm:pt>
    <dgm:pt modelId="{2FDC03EB-1739-4325-83EC-856333D9ABF9}" type="parTrans" cxnId="{E5D57589-C62C-44B8-86FA-9511631F577A}">
      <dgm:prSet/>
      <dgm:spPr/>
      <dgm:t>
        <a:bodyPr/>
        <a:lstStyle/>
        <a:p>
          <a:endParaRPr lang="ru-RU"/>
        </a:p>
      </dgm:t>
    </dgm:pt>
    <dgm:pt modelId="{DD41030F-F712-4A3B-82D8-C222C4678A97}" type="sibTrans" cxnId="{E5D57589-C62C-44B8-86FA-9511631F577A}">
      <dgm:prSet/>
      <dgm:spPr/>
      <dgm:t>
        <a:bodyPr/>
        <a:lstStyle/>
        <a:p>
          <a:endParaRPr lang="ru-RU"/>
        </a:p>
      </dgm:t>
    </dgm:pt>
    <dgm:pt modelId="{FC150463-6ECB-4D75-85D5-13FEC2F500EA}" type="pres">
      <dgm:prSet presAssocID="{9D076C29-1178-4AFA-A6D8-485A9DE1118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ECD0D0A-6B20-4A2D-9D3F-EF7A867C4C95}" type="pres">
      <dgm:prSet presAssocID="{8AB2887B-D919-4797-92AB-51679D68EF8E}" presName="vertOne" presStyleCnt="0"/>
      <dgm:spPr/>
    </dgm:pt>
    <dgm:pt modelId="{96317A37-150C-44CD-B357-101068C07D2B}" type="pres">
      <dgm:prSet presAssocID="{8AB2887B-D919-4797-92AB-51679D68EF8E}" presName="txOne" presStyleLbl="node0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451D5F-012E-4E30-9B41-12676985226C}" type="pres">
      <dgm:prSet presAssocID="{8AB2887B-D919-4797-92AB-51679D68EF8E}" presName="horzOne" presStyleCnt="0"/>
      <dgm:spPr/>
    </dgm:pt>
    <dgm:pt modelId="{88B4DA72-0A02-42C1-B7B8-579C104F629B}" type="pres">
      <dgm:prSet presAssocID="{3D66EA33-ADA6-43E3-AFBA-00CBF18AE766}" presName="sibSpaceOne" presStyleCnt="0"/>
      <dgm:spPr/>
    </dgm:pt>
    <dgm:pt modelId="{8983A170-912E-442E-80E1-6D804597DBB1}" type="pres">
      <dgm:prSet presAssocID="{224D8346-A013-450F-842C-B9C1E972BD05}" presName="vertOne" presStyleCnt="0"/>
      <dgm:spPr/>
    </dgm:pt>
    <dgm:pt modelId="{13422048-9B61-4145-A8DE-8835E95487E7}" type="pres">
      <dgm:prSet presAssocID="{224D8346-A013-450F-842C-B9C1E972BD05}" presName="txOne" presStyleLbl="node0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EC458A-3BC2-4715-8894-9C9D811B3110}" type="pres">
      <dgm:prSet presAssocID="{224D8346-A013-450F-842C-B9C1E972BD05}" presName="horzOne" presStyleCnt="0"/>
      <dgm:spPr/>
    </dgm:pt>
    <dgm:pt modelId="{B61DA6A3-8F68-404E-A408-C8B7E3986708}" type="pres">
      <dgm:prSet presAssocID="{FADAEB05-6D9F-48B2-ACC4-E73C1D2CF97D}" presName="sibSpaceOne" presStyleCnt="0"/>
      <dgm:spPr/>
    </dgm:pt>
    <dgm:pt modelId="{D8DB59CB-4839-4E90-BC44-DF0C8E721DA6}" type="pres">
      <dgm:prSet presAssocID="{96516D96-5439-421A-AF8F-3F958125B1DE}" presName="vertOne" presStyleCnt="0"/>
      <dgm:spPr/>
    </dgm:pt>
    <dgm:pt modelId="{5E224695-0A3E-48D3-9CAA-0710AFA7EDEA}" type="pres">
      <dgm:prSet presAssocID="{96516D96-5439-421A-AF8F-3F958125B1DE}" presName="txOne" presStyleLbl="node0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D834D0-5513-4DF3-8027-37022A49A6E8}" type="pres">
      <dgm:prSet presAssocID="{96516D96-5439-421A-AF8F-3F958125B1DE}" presName="horzOne" presStyleCnt="0"/>
      <dgm:spPr/>
    </dgm:pt>
    <dgm:pt modelId="{9227321A-664F-4474-B2AB-A4FB1CEF9C0C}" type="pres">
      <dgm:prSet presAssocID="{8D7C97EC-7886-4710-9D8E-716AE81985AD}" presName="sibSpaceOne" presStyleCnt="0"/>
      <dgm:spPr/>
    </dgm:pt>
    <dgm:pt modelId="{866D9023-29F4-41DB-9EBA-EF7277A75AD3}" type="pres">
      <dgm:prSet presAssocID="{0D7758BE-A1C2-4602-B057-884E4F17E4A4}" presName="vertOne" presStyleCnt="0"/>
      <dgm:spPr/>
    </dgm:pt>
    <dgm:pt modelId="{ADB8224B-32E6-4C9D-9EE0-E66903EC2EB4}" type="pres">
      <dgm:prSet presAssocID="{0D7758BE-A1C2-4602-B057-884E4F17E4A4}" presName="txOne" presStyleLbl="node0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89CCAF-8388-4653-8317-5895DE323C0F}" type="pres">
      <dgm:prSet presAssocID="{0D7758BE-A1C2-4602-B057-884E4F17E4A4}" presName="horzOne" presStyleCnt="0"/>
      <dgm:spPr/>
    </dgm:pt>
    <dgm:pt modelId="{42E2987C-97EE-4A5E-BB34-86DC281F6A2E}" type="pres">
      <dgm:prSet presAssocID="{37400E5F-E4F7-4681-A081-F767B55402AB}" presName="sibSpaceOne" presStyleCnt="0"/>
      <dgm:spPr/>
    </dgm:pt>
    <dgm:pt modelId="{15066E9D-E6C2-4109-BD91-1C54750B2BA5}" type="pres">
      <dgm:prSet presAssocID="{DC9B24AB-F986-405E-A1C1-9E8BBBB78359}" presName="vertOne" presStyleCnt="0"/>
      <dgm:spPr/>
    </dgm:pt>
    <dgm:pt modelId="{F9A5BB2D-9134-42E7-9626-465F99C63953}" type="pres">
      <dgm:prSet presAssocID="{DC9B24AB-F986-405E-A1C1-9E8BBBB78359}" presName="txOne" presStyleLbl="node0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A669F1-F948-400E-ACAF-22806227F20B}" type="pres">
      <dgm:prSet presAssocID="{DC9B24AB-F986-405E-A1C1-9E8BBBB78359}" presName="horzOne" presStyleCnt="0"/>
      <dgm:spPr/>
    </dgm:pt>
    <dgm:pt modelId="{0C125204-4B21-4DA9-A8CE-DDB956181F75}" type="pres">
      <dgm:prSet presAssocID="{F4307796-A9EE-41AE-84CC-0439BECCF9B1}" presName="sibSpaceOne" presStyleCnt="0"/>
      <dgm:spPr/>
    </dgm:pt>
    <dgm:pt modelId="{565BC746-3AAA-4072-8C75-F26995D4CD8F}" type="pres">
      <dgm:prSet presAssocID="{CD976B38-AF0E-4931-AB73-96AAAB2548DC}" presName="vertOne" presStyleCnt="0"/>
      <dgm:spPr/>
    </dgm:pt>
    <dgm:pt modelId="{246979E1-F0A3-4295-B895-FC14BE898635}" type="pres">
      <dgm:prSet presAssocID="{CD976B38-AF0E-4931-AB73-96AAAB2548DC}" presName="txOne" presStyleLbl="node0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32D6E5-BBDA-4FC4-92E9-411CA23B6986}" type="pres">
      <dgm:prSet presAssocID="{CD976B38-AF0E-4931-AB73-96AAAB2548DC}" presName="horzOne" presStyleCnt="0"/>
      <dgm:spPr/>
    </dgm:pt>
    <dgm:pt modelId="{D7586914-AEC9-41BB-8875-5405ABFA526D}" type="pres">
      <dgm:prSet presAssocID="{E02A744F-0116-4FEF-B475-7D1232847FDB}" presName="sibSpaceOne" presStyleCnt="0"/>
      <dgm:spPr/>
    </dgm:pt>
    <dgm:pt modelId="{EB13870D-1D9E-45B2-8656-67099BE27E58}" type="pres">
      <dgm:prSet presAssocID="{51B5C332-BB4D-4ADC-857D-E4E45215DDAD}" presName="vertOne" presStyleCnt="0"/>
      <dgm:spPr/>
    </dgm:pt>
    <dgm:pt modelId="{5CB668BC-AD19-4772-B2A8-EE16E105E578}" type="pres">
      <dgm:prSet presAssocID="{51B5C332-BB4D-4ADC-857D-E4E45215DDAD}" presName="txOne" presStyleLbl="node0" presStyleIdx="6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0A55BB-D46E-4843-88F8-E2351249DFDF}" type="pres">
      <dgm:prSet presAssocID="{51B5C332-BB4D-4ADC-857D-E4E45215DDAD}" presName="horzOne" presStyleCnt="0"/>
      <dgm:spPr/>
    </dgm:pt>
    <dgm:pt modelId="{4DD404E0-82E2-4007-BC66-10AC14797053}" type="pres">
      <dgm:prSet presAssocID="{92080818-2173-48DF-A461-4CE3F7DE8C6A}" presName="sibSpaceOne" presStyleCnt="0"/>
      <dgm:spPr/>
    </dgm:pt>
    <dgm:pt modelId="{CBB745FC-C08C-4C8E-A5D5-1186C24CD1C0}" type="pres">
      <dgm:prSet presAssocID="{93C47BC7-867E-4D1C-8698-BA177222301C}" presName="vertOne" presStyleCnt="0"/>
      <dgm:spPr/>
    </dgm:pt>
    <dgm:pt modelId="{9A337313-BD0D-4428-8705-B8576340BDBE}" type="pres">
      <dgm:prSet presAssocID="{93C47BC7-867E-4D1C-8698-BA177222301C}" presName="txOne" presStyleLbl="node0" presStyleIdx="7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F5C478-8461-4E1B-A6CA-AD2B9F1D52F3}" type="pres">
      <dgm:prSet presAssocID="{93C47BC7-867E-4D1C-8698-BA177222301C}" presName="horzOne" presStyleCnt="0"/>
      <dgm:spPr/>
    </dgm:pt>
    <dgm:pt modelId="{51C988BE-E797-45C5-A605-B54F4DB82ADD}" type="pres">
      <dgm:prSet presAssocID="{DD41030F-F712-4A3B-82D8-C222C4678A97}" presName="sibSpaceOne" presStyleCnt="0"/>
      <dgm:spPr/>
    </dgm:pt>
    <dgm:pt modelId="{72B92616-9A31-4BD0-84D9-168D5A5B5154}" type="pres">
      <dgm:prSet presAssocID="{E5E20026-4F92-4156-854F-973D4F43AFE7}" presName="vertOne" presStyleCnt="0"/>
      <dgm:spPr/>
    </dgm:pt>
    <dgm:pt modelId="{08497323-4552-4C1A-A36F-4F9060564DDA}" type="pres">
      <dgm:prSet presAssocID="{E5E20026-4F92-4156-854F-973D4F43AFE7}" presName="txOne" presStyleLbl="node0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6AEE93-E4AB-4802-BB42-E839C1A76B6F}" type="pres">
      <dgm:prSet presAssocID="{E5E20026-4F92-4156-854F-973D4F43AFE7}" presName="horzOne" presStyleCnt="0"/>
      <dgm:spPr/>
    </dgm:pt>
  </dgm:ptLst>
  <dgm:cxnLst>
    <dgm:cxn modelId="{37F1B55A-0AD1-453C-8EF9-E7BD05FC799A}" type="presOf" srcId="{51B5C332-BB4D-4ADC-857D-E4E45215DDAD}" destId="{5CB668BC-AD19-4772-B2A8-EE16E105E578}" srcOrd="0" destOrd="0" presId="urn:microsoft.com/office/officeart/2005/8/layout/hierarchy4"/>
    <dgm:cxn modelId="{A36A99C9-8C95-44B2-B1FA-F0B89BFC8564}" type="presOf" srcId="{224D8346-A013-450F-842C-B9C1E972BD05}" destId="{13422048-9B61-4145-A8DE-8835E95487E7}" srcOrd="0" destOrd="0" presId="urn:microsoft.com/office/officeart/2005/8/layout/hierarchy4"/>
    <dgm:cxn modelId="{E5D57589-C62C-44B8-86FA-9511631F577A}" srcId="{9D076C29-1178-4AFA-A6D8-485A9DE11188}" destId="{93C47BC7-867E-4D1C-8698-BA177222301C}" srcOrd="7" destOrd="0" parTransId="{2FDC03EB-1739-4325-83EC-856333D9ABF9}" sibTransId="{DD41030F-F712-4A3B-82D8-C222C4678A97}"/>
    <dgm:cxn modelId="{6F324A4A-F9DB-45A2-BB06-2D4C4963614A}" type="presOf" srcId="{CD976B38-AF0E-4931-AB73-96AAAB2548DC}" destId="{246979E1-F0A3-4295-B895-FC14BE898635}" srcOrd="0" destOrd="0" presId="urn:microsoft.com/office/officeart/2005/8/layout/hierarchy4"/>
    <dgm:cxn modelId="{783E33A2-7307-47B1-A9BE-8A019716BE7D}" type="presOf" srcId="{E5E20026-4F92-4156-854F-973D4F43AFE7}" destId="{08497323-4552-4C1A-A36F-4F9060564DDA}" srcOrd="0" destOrd="0" presId="urn:microsoft.com/office/officeart/2005/8/layout/hierarchy4"/>
    <dgm:cxn modelId="{9A113552-7188-4174-8896-206B9B701E15}" srcId="{9D076C29-1178-4AFA-A6D8-485A9DE11188}" destId="{224D8346-A013-450F-842C-B9C1E972BD05}" srcOrd="1" destOrd="0" parTransId="{D8916EAA-7EAA-4750-863A-93731036302E}" sibTransId="{FADAEB05-6D9F-48B2-ACC4-E73C1D2CF97D}"/>
    <dgm:cxn modelId="{1CC83C52-0543-40ED-BBA5-5316890921CB}" srcId="{9D076C29-1178-4AFA-A6D8-485A9DE11188}" destId="{DC9B24AB-F986-405E-A1C1-9E8BBBB78359}" srcOrd="4" destOrd="0" parTransId="{C843DD19-F82A-4C0E-A6D6-7425849C5D98}" sibTransId="{F4307796-A9EE-41AE-84CC-0439BECCF9B1}"/>
    <dgm:cxn modelId="{9EC107A4-1048-44D9-B37B-914A21421320}" type="presOf" srcId="{93C47BC7-867E-4D1C-8698-BA177222301C}" destId="{9A337313-BD0D-4428-8705-B8576340BDBE}" srcOrd="0" destOrd="0" presId="urn:microsoft.com/office/officeart/2005/8/layout/hierarchy4"/>
    <dgm:cxn modelId="{A2F12E92-B6C7-4F69-8BD1-A6FEAB9769E8}" srcId="{9D076C29-1178-4AFA-A6D8-485A9DE11188}" destId="{E5E20026-4F92-4156-854F-973D4F43AFE7}" srcOrd="8" destOrd="0" parTransId="{BBF82C76-7865-4B10-BE42-95C6B335F77C}" sibTransId="{C55B7D5B-D96E-417F-A2A0-718D807D29DF}"/>
    <dgm:cxn modelId="{6A7694BA-C4CA-40E5-8E21-9D0D2AEC769B}" srcId="{9D076C29-1178-4AFA-A6D8-485A9DE11188}" destId="{8AB2887B-D919-4797-92AB-51679D68EF8E}" srcOrd="0" destOrd="0" parTransId="{E5B59E15-AC0A-4C7D-96B8-CF0035140284}" sibTransId="{3D66EA33-ADA6-43E3-AFBA-00CBF18AE766}"/>
    <dgm:cxn modelId="{F4F3D985-75F3-4843-8ABE-0C3FCE27CE01}" type="presOf" srcId="{0D7758BE-A1C2-4602-B057-884E4F17E4A4}" destId="{ADB8224B-32E6-4C9D-9EE0-E66903EC2EB4}" srcOrd="0" destOrd="0" presId="urn:microsoft.com/office/officeart/2005/8/layout/hierarchy4"/>
    <dgm:cxn modelId="{FEC60FEE-1636-49D1-8FF2-05BEC2890053}" srcId="{9D076C29-1178-4AFA-A6D8-485A9DE11188}" destId="{CD976B38-AF0E-4931-AB73-96AAAB2548DC}" srcOrd="5" destOrd="0" parTransId="{9811A381-EF06-43CF-BA67-0BC3687B5783}" sibTransId="{E02A744F-0116-4FEF-B475-7D1232847FDB}"/>
    <dgm:cxn modelId="{20E5077F-8D79-4941-8B8C-ED355A20878B}" type="presOf" srcId="{8AB2887B-D919-4797-92AB-51679D68EF8E}" destId="{96317A37-150C-44CD-B357-101068C07D2B}" srcOrd="0" destOrd="0" presId="urn:microsoft.com/office/officeart/2005/8/layout/hierarchy4"/>
    <dgm:cxn modelId="{0E38F248-5A2A-4F6A-9488-9D9D55AB195A}" type="presOf" srcId="{9D076C29-1178-4AFA-A6D8-485A9DE11188}" destId="{FC150463-6ECB-4D75-85D5-13FEC2F500EA}" srcOrd="0" destOrd="0" presId="urn:microsoft.com/office/officeart/2005/8/layout/hierarchy4"/>
    <dgm:cxn modelId="{7BC7EB10-7E2F-4602-B2EC-EFB631B6D0B8}" srcId="{9D076C29-1178-4AFA-A6D8-485A9DE11188}" destId="{0D7758BE-A1C2-4602-B057-884E4F17E4A4}" srcOrd="3" destOrd="0" parTransId="{854FF565-BED7-43E3-8569-637F452FD1A1}" sibTransId="{37400E5F-E4F7-4681-A081-F767B55402AB}"/>
    <dgm:cxn modelId="{AFC6FD05-6F81-4690-AB2F-E0F233072D1E}" srcId="{9D076C29-1178-4AFA-A6D8-485A9DE11188}" destId="{96516D96-5439-421A-AF8F-3F958125B1DE}" srcOrd="2" destOrd="0" parTransId="{279BEF4F-8C76-4B56-B280-CEC6BC68C33E}" sibTransId="{8D7C97EC-7886-4710-9D8E-716AE81985AD}"/>
    <dgm:cxn modelId="{2CF31021-90B8-49E9-80E0-CB79D9C0ADC5}" type="presOf" srcId="{DC9B24AB-F986-405E-A1C1-9E8BBBB78359}" destId="{F9A5BB2D-9134-42E7-9626-465F99C63953}" srcOrd="0" destOrd="0" presId="urn:microsoft.com/office/officeart/2005/8/layout/hierarchy4"/>
    <dgm:cxn modelId="{B1C776AC-48A5-4169-B8D0-A6E635ED8D8F}" srcId="{9D076C29-1178-4AFA-A6D8-485A9DE11188}" destId="{51B5C332-BB4D-4ADC-857D-E4E45215DDAD}" srcOrd="6" destOrd="0" parTransId="{0709D251-A08F-4FFD-9FC0-344B0E4F1332}" sibTransId="{92080818-2173-48DF-A461-4CE3F7DE8C6A}"/>
    <dgm:cxn modelId="{9AFE7756-C03D-470E-8CA7-B8EDF92CA131}" type="presOf" srcId="{96516D96-5439-421A-AF8F-3F958125B1DE}" destId="{5E224695-0A3E-48D3-9CAA-0710AFA7EDEA}" srcOrd="0" destOrd="0" presId="urn:microsoft.com/office/officeart/2005/8/layout/hierarchy4"/>
    <dgm:cxn modelId="{61C9DC33-652A-4893-BE84-C980599D29BA}" type="presParOf" srcId="{FC150463-6ECB-4D75-85D5-13FEC2F500EA}" destId="{1ECD0D0A-6B20-4A2D-9D3F-EF7A867C4C95}" srcOrd="0" destOrd="0" presId="urn:microsoft.com/office/officeart/2005/8/layout/hierarchy4"/>
    <dgm:cxn modelId="{7E1C4C08-0816-43B1-8053-EBE34EF6D056}" type="presParOf" srcId="{1ECD0D0A-6B20-4A2D-9D3F-EF7A867C4C95}" destId="{96317A37-150C-44CD-B357-101068C07D2B}" srcOrd="0" destOrd="0" presId="urn:microsoft.com/office/officeart/2005/8/layout/hierarchy4"/>
    <dgm:cxn modelId="{AA1E7A73-E370-474F-8AB1-245DCE20FD3A}" type="presParOf" srcId="{1ECD0D0A-6B20-4A2D-9D3F-EF7A867C4C95}" destId="{51451D5F-012E-4E30-9B41-12676985226C}" srcOrd="1" destOrd="0" presId="urn:microsoft.com/office/officeart/2005/8/layout/hierarchy4"/>
    <dgm:cxn modelId="{2599CE1E-FAEE-4397-8A9A-55131A808373}" type="presParOf" srcId="{FC150463-6ECB-4D75-85D5-13FEC2F500EA}" destId="{88B4DA72-0A02-42C1-B7B8-579C104F629B}" srcOrd="1" destOrd="0" presId="urn:microsoft.com/office/officeart/2005/8/layout/hierarchy4"/>
    <dgm:cxn modelId="{6F69797D-F32D-41F8-8B26-325460F2C603}" type="presParOf" srcId="{FC150463-6ECB-4D75-85D5-13FEC2F500EA}" destId="{8983A170-912E-442E-80E1-6D804597DBB1}" srcOrd="2" destOrd="0" presId="urn:microsoft.com/office/officeart/2005/8/layout/hierarchy4"/>
    <dgm:cxn modelId="{BD0C629D-B992-414F-A5DA-E72D112EFA2F}" type="presParOf" srcId="{8983A170-912E-442E-80E1-6D804597DBB1}" destId="{13422048-9B61-4145-A8DE-8835E95487E7}" srcOrd="0" destOrd="0" presId="urn:microsoft.com/office/officeart/2005/8/layout/hierarchy4"/>
    <dgm:cxn modelId="{ECE20EFC-3D34-4774-B518-4621001091DD}" type="presParOf" srcId="{8983A170-912E-442E-80E1-6D804597DBB1}" destId="{CCEC458A-3BC2-4715-8894-9C9D811B3110}" srcOrd="1" destOrd="0" presId="urn:microsoft.com/office/officeart/2005/8/layout/hierarchy4"/>
    <dgm:cxn modelId="{CD6F63E5-8F09-443B-B3F5-E7F21A707EB3}" type="presParOf" srcId="{FC150463-6ECB-4D75-85D5-13FEC2F500EA}" destId="{B61DA6A3-8F68-404E-A408-C8B7E3986708}" srcOrd="3" destOrd="0" presId="urn:microsoft.com/office/officeart/2005/8/layout/hierarchy4"/>
    <dgm:cxn modelId="{82D8E41E-133A-4B1B-86B5-113B5EE7B666}" type="presParOf" srcId="{FC150463-6ECB-4D75-85D5-13FEC2F500EA}" destId="{D8DB59CB-4839-4E90-BC44-DF0C8E721DA6}" srcOrd="4" destOrd="0" presId="urn:microsoft.com/office/officeart/2005/8/layout/hierarchy4"/>
    <dgm:cxn modelId="{1A36D631-BC0F-43F4-9A87-DE93283810BE}" type="presParOf" srcId="{D8DB59CB-4839-4E90-BC44-DF0C8E721DA6}" destId="{5E224695-0A3E-48D3-9CAA-0710AFA7EDEA}" srcOrd="0" destOrd="0" presId="urn:microsoft.com/office/officeart/2005/8/layout/hierarchy4"/>
    <dgm:cxn modelId="{93CA142F-AC4A-4704-9EEB-73928EED65E6}" type="presParOf" srcId="{D8DB59CB-4839-4E90-BC44-DF0C8E721DA6}" destId="{25D834D0-5513-4DF3-8027-37022A49A6E8}" srcOrd="1" destOrd="0" presId="urn:microsoft.com/office/officeart/2005/8/layout/hierarchy4"/>
    <dgm:cxn modelId="{6F3ED213-4EBF-42D3-A006-3542C408A66B}" type="presParOf" srcId="{FC150463-6ECB-4D75-85D5-13FEC2F500EA}" destId="{9227321A-664F-4474-B2AB-A4FB1CEF9C0C}" srcOrd="5" destOrd="0" presId="urn:microsoft.com/office/officeart/2005/8/layout/hierarchy4"/>
    <dgm:cxn modelId="{25D4133A-D9FA-4ED2-B975-EAF6DC0D7D44}" type="presParOf" srcId="{FC150463-6ECB-4D75-85D5-13FEC2F500EA}" destId="{866D9023-29F4-41DB-9EBA-EF7277A75AD3}" srcOrd="6" destOrd="0" presId="urn:microsoft.com/office/officeart/2005/8/layout/hierarchy4"/>
    <dgm:cxn modelId="{B77F8273-78D1-4D2C-ABA7-F9DC32C52449}" type="presParOf" srcId="{866D9023-29F4-41DB-9EBA-EF7277A75AD3}" destId="{ADB8224B-32E6-4C9D-9EE0-E66903EC2EB4}" srcOrd="0" destOrd="0" presId="urn:microsoft.com/office/officeart/2005/8/layout/hierarchy4"/>
    <dgm:cxn modelId="{1359D328-C00C-4BBF-B20F-9B782DBB1AF0}" type="presParOf" srcId="{866D9023-29F4-41DB-9EBA-EF7277A75AD3}" destId="{7A89CCAF-8388-4653-8317-5895DE323C0F}" srcOrd="1" destOrd="0" presId="urn:microsoft.com/office/officeart/2005/8/layout/hierarchy4"/>
    <dgm:cxn modelId="{5DAC727D-74BC-458E-8D26-9A44A0E0213C}" type="presParOf" srcId="{FC150463-6ECB-4D75-85D5-13FEC2F500EA}" destId="{42E2987C-97EE-4A5E-BB34-86DC281F6A2E}" srcOrd="7" destOrd="0" presId="urn:microsoft.com/office/officeart/2005/8/layout/hierarchy4"/>
    <dgm:cxn modelId="{1E572538-981B-456F-9C8D-42C5AE49AE97}" type="presParOf" srcId="{FC150463-6ECB-4D75-85D5-13FEC2F500EA}" destId="{15066E9D-E6C2-4109-BD91-1C54750B2BA5}" srcOrd="8" destOrd="0" presId="urn:microsoft.com/office/officeart/2005/8/layout/hierarchy4"/>
    <dgm:cxn modelId="{3E6D9099-0C8D-4D59-B40A-343F7F584F7D}" type="presParOf" srcId="{15066E9D-E6C2-4109-BD91-1C54750B2BA5}" destId="{F9A5BB2D-9134-42E7-9626-465F99C63953}" srcOrd="0" destOrd="0" presId="urn:microsoft.com/office/officeart/2005/8/layout/hierarchy4"/>
    <dgm:cxn modelId="{109F9D56-AE2D-4CF4-9655-82C43BE6C5D7}" type="presParOf" srcId="{15066E9D-E6C2-4109-BD91-1C54750B2BA5}" destId="{C7A669F1-F948-400E-ACAF-22806227F20B}" srcOrd="1" destOrd="0" presId="urn:microsoft.com/office/officeart/2005/8/layout/hierarchy4"/>
    <dgm:cxn modelId="{260E23E2-13A8-4C75-83F2-2964B5EC471B}" type="presParOf" srcId="{FC150463-6ECB-4D75-85D5-13FEC2F500EA}" destId="{0C125204-4B21-4DA9-A8CE-DDB956181F75}" srcOrd="9" destOrd="0" presId="urn:microsoft.com/office/officeart/2005/8/layout/hierarchy4"/>
    <dgm:cxn modelId="{213529B5-6952-4149-9AA8-6265BE477194}" type="presParOf" srcId="{FC150463-6ECB-4D75-85D5-13FEC2F500EA}" destId="{565BC746-3AAA-4072-8C75-F26995D4CD8F}" srcOrd="10" destOrd="0" presId="urn:microsoft.com/office/officeart/2005/8/layout/hierarchy4"/>
    <dgm:cxn modelId="{05EAB6E6-1F42-41C4-9536-169B274B1E09}" type="presParOf" srcId="{565BC746-3AAA-4072-8C75-F26995D4CD8F}" destId="{246979E1-F0A3-4295-B895-FC14BE898635}" srcOrd="0" destOrd="0" presId="urn:microsoft.com/office/officeart/2005/8/layout/hierarchy4"/>
    <dgm:cxn modelId="{8304B502-6D27-42FB-B2E7-E4AFBDCB623A}" type="presParOf" srcId="{565BC746-3AAA-4072-8C75-F26995D4CD8F}" destId="{AA32D6E5-BBDA-4FC4-92E9-411CA23B6986}" srcOrd="1" destOrd="0" presId="urn:microsoft.com/office/officeart/2005/8/layout/hierarchy4"/>
    <dgm:cxn modelId="{264DED0E-E085-4979-89CC-614C88780485}" type="presParOf" srcId="{FC150463-6ECB-4D75-85D5-13FEC2F500EA}" destId="{D7586914-AEC9-41BB-8875-5405ABFA526D}" srcOrd="11" destOrd="0" presId="urn:microsoft.com/office/officeart/2005/8/layout/hierarchy4"/>
    <dgm:cxn modelId="{DBB8F915-2C49-49E4-9AF8-5F24F1FF58FF}" type="presParOf" srcId="{FC150463-6ECB-4D75-85D5-13FEC2F500EA}" destId="{EB13870D-1D9E-45B2-8656-67099BE27E58}" srcOrd="12" destOrd="0" presId="urn:microsoft.com/office/officeart/2005/8/layout/hierarchy4"/>
    <dgm:cxn modelId="{8A788BA8-A892-4E8E-B13B-526042DC0B16}" type="presParOf" srcId="{EB13870D-1D9E-45B2-8656-67099BE27E58}" destId="{5CB668BC-AD19-4772-B2A8-EE16E105E578}" srcOrd="0" destOrd="0" presId="urn:microsoft.com/office/officeart/2005/8/layout/hierarchy4"/>
    <dgm:cxn modelId="{D78F2529-1218-483E-9849-059AF5EC5280}" type="presParOf" srcId="{EB13870D-1D9E-45B2-8656-67099BE27E58}" destId="{680A55BB-D46E-4843-88F8-E2351249DFDF}" srcOrd="1" destOrd="0" presId="urn:microsoft.com/office/officeart/2005/8/layout/hierarchy4"/>
    <dgm:cxn modelId="{84C90E80-FCB0-4BB8-9653-F2BCA72E7F46}" type="presParOf" srcId="{FC150463-6ECB-4D75-85D5-13FEC2F500EA}" destId="{4DD404E0-82E2-4007-BC66-10AC14797053}" srcOrd="13" destOrd="0" presId="urn:microsoft.com/office/officeart/2005/8/layout/hierarchy4"/>
    <dgm:cxn modelId="{36ED5607-505A-47D1-8EB4-EC97753CF09F}" type="presParOf" srcId="{FC150463-6ECB-4D75-85D5-13FEC2F500EA}" destId="{CBB745FC-C08C-4C8E-A5D5-1186C24CD1C0}" srcOrd="14" destOrd="0" presId="urn:microsoft.com/office/officeart/2005/8/layout/hierarchy4"/>
    <dgm:cxn modelId="{9B77AF34-A12C-452A-8364-AA2E7C630173}" type="presParOf" srcId="{CBB745FC-C08C-4C8E-A5D5-1186C24CD1C0}" destId="{9A337313-BD0D-4428-8705-B8576340BDBE}" srcOrd="0" destOrd="0" presId="urn:microsoft.com/office/officeart/2005/8/layout/hierarchy4"/>
    <dgm:cxn modelId="{02D6AA7A-071B-4330-90FD-8571B9BE969F}" type="presParOf" srcId="{CBB745FC-C08C-4C8E-A5D5-1186C24CD1C0}" destId="{15F5C478-8461-4E1B-A6CA-AD2B9F1D52F3}" srcOrd="1" destOrd="0" presId="urn:microsoft.com/office/officeart/2005/8/layout/hierarchy4"/>
    <dgm:cxn modelId="{9E1C6967-CBF2-4244-9499-245727E38764}" type="presParOf" srcId="{FC150463-6ECB-4D75-85D5-13FEC2F500EA}" destId="{51C988BE-E797-45C5-A605-B54F4DB82ADD}" srcOrd="15" destOrd="0" presId="urn:microsoft.com/office/officeart/2005/8/layout/hierarchy4"/>
    <dgm:cxn modelId="{6A57E32F-FD17-4CA1-8CED-D28FD7ED3279}" type="presParOf" srcId="{FC150463-6ECB-4D75-85D5-13FEC2F500EA}" destId="{72B92616-9A31-4BD0-84D9-168D5A5B5154}" srcOrd="16" destOrd="0" presId="urn:microsoft.com/office/officeart/2005/8/layout/hierarchy4"/>
    <dgm:cxn modelId="{59F0FBFE-030F-4662-BECC-49BDD2D11AA6}" type="presParOf" srcId="{72B92616-9A31-4BD0-84D9-168D5A5B5154}" destId="{08497323-4552-4C1A-A36F-4F9060564DDA}" srcOrd="0" destOrd="0" presId="urn:microsoft.com/office/officeart/2005/8/layout/hierarchy4"/>
    <dgm:cxn modelId="{8FE49BA0-16EB-4586-A4A8-71D24F823579}" type="presParOf" srcId="{72B92616-9A31-4BD0-84D9-168D5A5B5154}" destId="{CF6AEE93-E4AB-4802-BB42-E839C1A76B6F}" srcOrd="1" destOrd="0" presId="urn:microsoft.com/office/officeart/2005/8/layout/hierarchy4"/>
  </dgm:cxnLst>
  <dgm:bg/>
  <dgm:whole>
    <a:ln>
      <a:solidFill>
        <a:srgbClr val="0070C0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484AFE-4F42-43C9-8B29-94E89F34B597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184326-4201-4851-A6C7-86C4C8DFEF95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rgbClr val="FFFFCC"/>
        </a:solidFill>
      </dgm:spPr>
      <dgm:t>
        <a:bodyPr/>
        <a:lstStyle/>
        <a:p>
          <a:r>
            <a:rPr lang="en-US" sz="18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Prosedurlar</a:t>
          </a:r>
          <a:r>
            <a:rPr lang="az-Latn-AZ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(mərhələlərin </a:t>
          </a:r>
          <a:r>
            <a:rPr lang="en-US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say</a:t>
          </a:r>
          <a:r>
            <a:rPr lang="az-Latn-AZ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ı)</a:t>
          </a:r>
        </a:p>
        <a:p>
          <a:r>
            <a:rPr lang="en-US" sz="1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endParaRPr lang="en-US" sz="18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8E2F2CE-80D8-4E59-986D-8957953F8E62}" type="parTrans" cxnId="{B57D1861-2123-4533-97BC-9B91E1216584}">
      <dgm:prSet/>
      <dgm:spPr/>
      <dgm:t>
        <a:bodyPr/>
        <a:lstStyle/>
        <a:p>
          <a:endParaRPr lang="en-US"/>
        </a:p>
      </dgm:t>
    </dgm:pt>
    <dgm:pt modelId="{FB363551-F5DC-4B4E-B3B4-17200BD43C3C}" type="sibTrans" cxnId="{B57D1861-2123-4533-97BC-9B91E1216584}">
      <dgm:prSet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endParaRPr lang="en-US"/>
        </a:p>
      </dgm:t>
    </dgm:pt>
    <dgm:pt modelId="{57ABF6BF-9C67-4053-882A-B6921411C2EB}">
      <dgm:prSet phldrT="[Текст]" custT="1"/>
      <dgm:spPr>
        <a:solidFill>
          <a:srgbClr val="F2D7BC"/>
        </a:solidFill>
      </dgm:spPr>
      <dgm:t>
        <a:bodyPr/>
        <a:lstStyle/>
        <a:p>
          <a:r>
            <a:rPr lang="az-Latn-AZ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Sərf olunan zaman (gün)</a:t>
          </a:r>
          <a:endParaRPr lang="en-US" sz="18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5B4FE4A-2323-4C69-8ECE-503C06BA59B5}" type="parTrans" cxnId="{A4EB0324-2D9F-49D9-B41A-A76065622A8F}">
      <dgm:prSet/>
      <dgm:spPr/>
      <dgm:t>
        <a:bodyPr/>
        <a:lstStyle/>
        <a:p>
          <a:endParaRPr lang="en-US"/>
        </a:p>
      </dgm:t>
    </dgm:pt>
    <dgm:pt modelId="{025061E2-4E9A-4029-89A9-24E8AB384815}" type="sibTrans" cxnId="{A4EB0324-2D9F-49D9-B41A-A76065622A8F}">
      <dgm:prSet/>
      <dgm:spPr/>
      <dgm:t>
        <a:bodyPr/>
        <a:lstStyle/>
        <a:p>
          <a:endParaRPr lang="en-US"/>
        </a:p>
      </dgm:t>
    </dgm:pt>
    <dgm:pt modelId="{7F59CAF3-34B6-4F7A-AA4E-9D86BDEDB19D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rgbClr val="FFFFCC"/>
        </a:solidFill>
      </dgm:spPr>
      <dgm:t>
        <a:bodyPr/>
        <a:lstStyle/>
        <a:p>
          <a:endParaRPr lang="az-Latn-AZ" sz="1800" b="1" dirty="0" smtClean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r>
            <a:rPr lang="az-Latn-AZ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Sərf olunan vəsait (adambaşına </a:t>
          </a:r>
          <a:r>
            <a:rPr lang="az-Latn-AZ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gəlirlərə nisbəti)</a:t>
          </a:r>
          <a:endParaRPr lang="az-Latn-AZ" sz="1800" b="1" dirty="0" smtClean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BC62EDE-9C22-4372-9D9B-1CB17D9152AC}" type="parTrans" cxnId="{A45F0580-92EC-4A48-976A-CD644C9A348E}">
      <dgm:prSet/>
      <dgm:spPr/>
      <dgm:t>
        <a:bodyPr/>
        <a:lstStyle/>
        <a:p>
          <a:endParaRPr lang="en-US"/>
        </a:p>
      </dgm:t>
    </dgm:pt>
    <dgm:pt modelId="{6A4531A4-7448-4070-8137-C460EAD3654B}" type="sibTrans" cxnId="{A45F0580-92EC-4A48-976A-CD644C9A348E}">
      <dgm:prSet/>
      <dgm:spPr/>
      <dgm:t>
        <a:bodyPr/>
        <a:lstStyle/>
        <a:p>
          <a:endParaRPr lang="en-US"/>
        </a:p>
      </dgm:t>
    </dgm:pt>
    <dgm:pt modelId="{0D1FF689-A771-41EE-A599-47857AEFDE70}">
      <dgm:prSet phldrT="[Текст]" custT="1"/>
      <dgm:spPr>
        <a:solidFill>
          <a:srgbClr val="F2D7BC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az-Latn-AZ" sz="1800" b="1" dirty="0" smtClean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Tələb olunan minimum kapital  (adambaşına </a:t>
          </a:r>
          <a:r>
            <a:rPr lang="az-Latn-AZ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gəlirlərə nisbəti)</a:t>
          </a:r>
          <a:endParaRPr lang="az-Latn-AZ" sz="1800" b="1" dirty="0" smtClean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17F3F8B-AA7C-4A89-ABD5-FCB1C112D1EB}" type="parTrans" cxnId="{701C8EBB-392F-4F4B-89EA-106BBE61B1E5}">
      <dgm:prSet/>
      <dgm:spPr/>
      <dgm:t>
        <a:bodyPr/>
        <a:lstStyle/>
        <a:p>
          <a:endParaRPr lang="en-US"/>
        </a:p>
      </dgm:t>
    </dgm:pt>
    <dgm:pt modelId="{672840A8-E209-4E01-8F43-6966C8434344}" type="sibTrans" cxnId="{701C8EBB-392F-4F4B-89EA-106BBE61B1E5}">
      <dgm:prSet/>
      <dgm:spPr/>
      <dgm:t>
        <a:bodyPr/>
        <a:lstStyle/>
        <a:p>
          <a:endParaRPr lang="en-US"/>
        </a:p>
      </dgm:t>
    </dgm:pt>
    <dgm:pt modelId="{81F2A064-4182-438B-95CA-5DEB9935B751}" type="pres">
      <dgm:prSet presAssocID="{F7484AFE-4F42-43C9-8B29-94E89F34B59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44538F-B993-4D5C-8E1A-BD988B41441E}" type="pres">
      <dgm:prSet presAssocID="{F7484AFE-4F42-43C9-8B29-94E89F34B597}" presName="cycle" presStyleCnt="0"/>
      <dgm:spPr/>
      <dgm:t>
        <a:bodyPr/>
        <a:lstStyle/>
        <a:p>
          <a:endParaRPr lang="en-US"/>
        </a:p>
      </dgm:t>
    </dgm:pt>
    <dgm:pt modelId="{45EFAA0A-653E-44BB-BD6B-49B6B370589C}" type="pres">
      <dgm:prSet presAssocID="{AB184326-4201-4851-A6C7-86C4C8DFEF95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A256F5-731F-46F9-A158-E88254ED33E3}" type="pres">
      <dgm:prSet presAssocID="{FB363551-F5DC-4B4E-B3B4-17200BD43C3C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95743D54-1D58-4FF3-AA80-8940ADCA2737}" type="pres">
      <dgm:prSet presAssocID="{57ABF6BF-9C67-4053-882A-B6921411C2EB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FEB8DA-CFFB-4488-BF04-E19348DC4493}" type="pres">
      <dgm:prSet presAssocID="{7F59CAF3-34B6-4F7A-AA4E-9D86BDEDB19D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04B847-3A63-4437-A0CF-0ABAF055D536}" type="pres">
      <dgm:prSet presAssocID="{0D1FF689-A771-41EE-A599-47857AEFDE70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DE0B41-4FE3-4554-B5A7-EBB749364EB8}" type="presOf" srcId="{F7484AFE-4F42-43C9-8B29-94E89F34B597}" destId="{81F2A064-4182-438B-95CA-5DEB9935B751}" srcOrd="0" destOrd="0" presId="urn:microsoft.com/office/officeart/2005/8/layout/cycle3"/>
    <dgm:cxn modelId="{701C8EBB-392F-4F4B-89EA-106BBE61B1E5}" srcId="{F7484AFE-4F42-43C9-8B29-94E89F34B597}" destId="{0D1FF689-A771-41EE-A599-47857AEFDE70}" srcOrd="3" destOrd="0" parTransId="{017F3F8B-AA7C-4A89-ABD5-FCB1C112D1EB}" sibTransId="{672840A8-E209-4E01-8F43-6966C8434344}"/>
    <dgm:cxn modelId="{0CC68298-075C-410A-86AE-215B4651ED1F}" type="presOf" srcId="{57ABF6BF-9C67-4053-882A-B6921411C2EB}" destId="{95743D54-1D58-4FF3-AA80-8940ADCA2737}" srcOrd="0" destOrd="0" presId="urn:microsoft.com/office/officeart/2005/8/layout/cycle3"/>
    <dgm:cxn modelId="{A4EB0324-2D9F-49D9-B41A-A76065622A8F}" srcId="{F7484AFE-4F42-43C9-8B29-94E89F34B597}" destId="{57ABF6BF-9C67-4053-882A-B6921411C2EB}" srcOrd="1" destOrd="0" parTransId="{25B4FE4A-2323-4C69-8ECE-503C06BA59B5}" sibTransId="{025061E2-4E9A-4029-89A9-24E8AB384815}"/>
    <dgm:cxn modelId="{CB8CF172-AC1C-45AC-8A57-45E2E2392A92}" type="presOf" srcId="{FB363551-F5DC-4B4E-B3B4-17200BD43C3C}" destId="{CCA256F5-731F-46F9-A158-E88254ED33E3}" srcOrd="0" destOrd="0" presId="urn:microsoft.com/office/officeart/2005/8/layout/cycle3"/>
    <dgm:cxn modelId="{B57D1861-2123-4533-97BC-9B91E1216584}" srcId="{F7484AFE-4F42-43C9-8B29-94E89F34B597}" destId="{AB184326-4201-4851-A6C7-86C4C8DFEF95}" srcOrd="0" destOrd="0" parTransId="{18E2F2CE-80D8-4E59-986D-8957953F8E62}" sibTransId="{FB363551-F5DC-4B4E-B3B4-17200BD43C3C}"/>
    <dgm:cxn modelId="{EA2FF28D-213C-4C41-A81E-9EB069C0D390}" type="presOf" srcId="{7F59CAF3-34B6-4F7A-AA4E-9D86BDEDB19D}" destId="{68FEB8DA-CFFB-4488-BF04-E19348DC4493}" srcOrd="0" destOrd="0" presId="urn:microsoft.com/office/officeart/2005/8/layout/cycle3"/>
    <dgm:cxn modelId="{69350E89-68AC-4B79-BDE5-85E15129D744}" type="presOf" srcId="{0D1FF689-A771-41EE-A599-47857AEFDE70}" destId="{FD04B847-3A63-4437-A0CF-0ABAF055D536}" srcOrd="0" destOrd="0" presId="urn:microsoft.com/office/officeart/2005/8/layout/cycle3"/>
    <dgm:cxn modelId="{A45F0580-92EC-4A48-976A-CD644C9A348E}" srcId="{F7484AFE-4F42-43C9-8B29-94E89F34B597}" destId="{7F59CAF3-34B6-4F7A-AA4E-9D86BDEDB19D}" srcOrd="2" destOrd="0" parTransId="{7BC62EDE-9C22-4372-9D9B-1CB17D9152AC}" sibTransId="{6A4531A4-7448-4070-8137-C460EAD3654B}"/>
    <dgm:cxn modelId="{C01D6B1C-27F3-4198-9B6E-B3CE80F9DB86}" type="presOf" srcId="{AB184326-4201-4851-A6C7-86C4C8DFEF95}" destId="{45EFAA0A-653E-44BB-BD6B-49B6B370589C}" srcOrd="0" destOrd="0" presId="urn:microsoft.com/office/officeart/2005/8/layout/cycle3"/>
    <dgm:cxn modelId="{26E955CA-3188-4136-96E9-C91917CD9DAB}" type="presParOf" srcId="{81F2A064-4182-438B-95CA-5DEB9935B751}" destId="{1D44538F-B993-4D5C-8E1A-BD988B41441E}" srcOrd="0" destOrd="0" presId="urn:microsoft.com/office/officeart/2005/8/layout/cycle3"/>
    <dgm:cxn modelId="{D0CF9A96-73F4-43F1-BE19-0C46953C0820}" type="presParOf" srcId="{1D44538F-B993-4D5C-8E1A-BD988B41441E}" destId="{45EFAA0A-653E-44BB-BD6B-49B6B370589C}" srcOrd="0" destOrd="0" presId="urn:microsoft.com/office/officeart/2005/8/layout/cycle3"/>
    <dgm:cxn modelId="{3E4A702C-D3E6-47BE-8A6A-EA3C3866E08A}" type="presParOf" srcId="{1D44538F-B993-4D5C-8E1A-BD988B41441E}" destId="{CCA256F5-731F-46F9-A158-E88254ED33E3}" srcOrd="1" destOrd="0" presId="urn:microsoft.com/office/officeart/2005/8/layout/cycle3"/>
    <dgm:cxn modelId="{0B2EC9A8-1E09-4471-B655-4478C5DF42E2}" type="presParOf" srcId="{1D44538F-B993-4D5C-8E1A-BD988B41441E}" destId="{95743D54-1D58-4FF3-AA80-8940ADCA2737}" srcOrd="2" destOrd="0" presId="urn:microsoft.com/office/officeart/2005/8/layout/cycle3"/>
    <dgm:cxn modelId="{2D847432-5B84-4FAF-99F0-5AED958F5031}" type="presParOf" srcId="{1D44538F-B993-4D5C-8E1A-BD988B41441E}" destId="{68FEB8DA-CFFB-4488-BF04-E19348DC4493}" srcOrd="3" destOrd="0" presId="urn:microsoft.com/office/officeart/2005/8/layout/cycle3"/>
    <dgm:cxn modelId="{763AA811-DBD4-4DC3-927B-38AC0E88E707}" type="presParOf" srcId="{1D44538F-B993-4D5C-8E1A-BD988B41441E}" destId="{FD04B847-3A63-4437-A0CF-0ABAF055D536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076C29-1178-4AFA-A6D8-485A9DE11188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B2887B-D919-4797-92AB-51679D68EF8E}">
      <dgm:prSet phldrT="[Текст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 w="57150">
          <a:solidFill>
            <a:srgbClr val="00206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Sərf olunan zaman (gün)</a:t>
          </a:r>
        </a:p>
      </dgm:t>
    </dgm:pt>
    <dgm:pt modelId="{E5B59E15-AC0A-4C7D-96B8-CF0035140284}" type="parTrans" cxnId="{6A7694BA-C4CA-40E5-8E21-9D0D2AEC769B}">
      <dgm:prSet/>
      <dgm:spPr/>
      <dgm:t>
        <a:bodyPr/>
        <a:lstStyle/>
        <a:p>
          <a:endParaRPr lang="en-US"/>
        </a:p>
      </dgm:t>
    </dgm:pt>
    <dgm:pt modelId="{3D66EA33-ADA6-43E3-AFBA-00CBF18AE766}" type="sibTrans" cxnId="{6A7694BA-C4CA-40E5-8E21-9D0D2AEC769B}">
      <dgm:prSet/>
      <dgm:spPr/>
      <dgm:t>
        <a:bodyPr/>
        <a:lstStyle/>
        <a:p>
          <a:endParaRPr lang="en-US"/>
        </a:p>
      </dgm:t>
    </dgm:pt>
    <dgm:pt modelId="{96516D96-5439-421A-AF8F-3F958125B1DE}">
      <dgm:prSet phldrT="[Текст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 w="57150">
          <a:solidFill>
            <a:srgbClr val="C0000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Prosedurlar (mərhələlərin sayı)</a:t>
          </a:r>
        </a:p>
      </dgm:t>
    </dgm:pt>
    <dgm:pt modelId="{279BEF4F-8C76-4B56-B280-CEC6BC68C33E}" type="parTrans" cxnId="{AFC6FD05-6F81-4690-AB2F-E0F233072D1E}">
      <dgm:prSet/>
      <dgm:spPr/>
      <dgm:t>
        <a:bodyPr/>
        <a:lstStyle/>
        <a:p>
          <a:endParaRPr lang="en-US"/>
        </a:p>
      </dgm:t>
    </dgm:pt>
    <dgm:pt modelId="{8D7C97EC-7886-4710-9D8E-716AE81985AD}" type="sibTrans" cxnId="{AFC6FD05-6F81-4690-AB2F-E0F233072D1E}">
      <dgm:prSet/>
      <dgm:spPr/>
      <dgm:t>
        <a:bodyPr/>
        <a:lstStyle/>
        <a:p>
          <a:endParaRPr lang="en-US"/>
        </a:p>
      </dgm:t>
    </dgm:pt>
    <dgm:pt modelId="{224D8346-A013-450F-842C-B9C1E972BD05}">
      <dgm:prSet phldrT="[Текст]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  <a:ln w="57150">
          <a:solidFill>
            <a:srgbClr val="033B0E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Sərf olunan vəsait (adambaşına düşən gəlirlərə nisbəti)</a:t>
          </a:r>
        </a:p>
      </dgm:t>
    </dgm:pt>
    <dgm:pt modelId="{D8916EAA-7EAA-4750-863A-93731036302E}" type="parTrans" cxnId="{9A113552-7188-4174-8896-206B9B701E15}">
      <dgm:prSet/>
      <dgm:spPr/>
      <dgm:t>
        <a:bodyPr/>
        <a:lstStyle/>
        <a:p>
          <a:endParaRPr lang="en-US"/>
        </a:p>
      </dgm:t>
    </dgm:pt>
    <dgm:pt modelId="{FADAEB05-6D9F-48B2-ACC4-E73C1D2CF97D}" type="sibTrans" cxnId="{9A113552-7188-4174-8896-206B9B701E15}">
      <dgm:prSet/>
      <dgm:spPr/>
      <dgm:t>
        <a:bodyPr/>
        <a:lstStyle/>
        <a:p>
          <a:endParaRPr lang="en-US"/>
        </a:p>
      </dgm:t>
    </dgm:pt>
    <dgm:pt modelId="{3F072209-E4A0-4F66-9091-9ECF205F1B10}" type="pres">
      <dgm:prSet presAssocID="{9D076C29-1178-4AFA-A6D8-485A9DE1118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D8EBF5-44F7-4E54-8053-B01020EF96D4}" type="pres">
      <dgm:prSet presAssocID="{9D076C29-1178-4AFA-A6D8-485A9DE11188}" presName="wedge1" presStyleLbl="node1" presStyleIdx="0" presStyleCnt="3" custScaleX="103169"/>
      <dgm:spPr/>
      <dgm:t>
        <a:bodyPr/>
        <a:lstStyle/>
        <a:p>
          <a:endParaRPr lang="en-US"/>
        </a:p>
      </dgm:t>
    </dgm:pt>
    <dgm:pt modelId="{3D28403D-21A7-40CF-86A4-DDB6ACCFCF75}" type="pres">
      <dgm:prSet presAssocID="{9D076C29-1178-4AFA-A6D8-485A9DE11188}" presName="dummy1a" presStyleCnt="0"/>
      <dgm:spPr/>
    </dgm:pt>
    <dgm:pt modelId="{07A46A0D-B54C-4B45-AADF-643E09E453AB}" type="pres">
      <dgm:prSet presAssocID="{9D076C29-1178-4AFA-A6D8-485A9DE11188}" presName="dummy1b" presStyleCnt="0"/>
      <dgm:spPr/>
    </dgm:pt>
    <dgm:pt modelId="{09E31A48-C609-4878-B048-5869AD9C8797}" type="pres">
      <dgm:prSet presAssocID="{9D076C29-1178-4AFA-A6D8-485A9DE1118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11B0DF-5592-4175-A8E8-0324AD63180C}" type="pres">
      <dgm:prSet presAssocID="{9D076C29-1178-4AFA-A6D8-485A9DE11188}" presName="wedge2" presStyleLbl="node1" presStyleIdx="1" presStyleCnt="3" custScaleY="102130"/>
      <dgm:spPr/>
      <dgm:t>
        <a:bodyPr/>
        <a:lstStyle/>
        <a:p>
          <a:endParaRPr lang="en-US"/>
        </a:p>
      </dgm:t>
    </dgm:pt>
    <dgm:pt modelId="{726E7336-0C6E-40F7-B6B9-A75393CCFCA4}" type="pres">
      <dgm:prSet presAssocID="{9D076C29-1178-4AFA-A6D8-485A9DE11188}" presName="dummy2a" presStyleCnt="0"/>
      <dgm:spPr/>
    </dgm:pt>
    <dgm:pt modelId="{E1C489A3-922E-4FF9-8307-FCED40BFE383}" type="pres">
      <dgm:prSet presAssocID="{9D076C29-1178-4AFA-A6D8-485A9DE11188}" presName="dummy2b" presStyleCnt="0"/>
      <dgm:spPr/>
    </dgm:pt>
    <dgm:pt modelId="{BC7B0E34-0C48-40D8-9AC2-9450A5905E98}" type="pres">
      <dgm:prSet presAssocID="{9D076C29-1178-4AFA-A6D8-485A9DE1118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BE103D-B2EA-4D19-A4E9-FBA511FDCB6E}" type="pres">
      <dgm:prSet presAssocID="{9D076C29-1178-4AFA-A6D8-485A9DE11188}" presName="wedge3" presStyleLbl="node1" presStyleIdx="2" presStyleCnt="3" custScaleX="103713"/>
      <dgm:spPr/>
      <dgm:t>
        <a:bodyPr/>
        <a:lstStyle/>
        <a:p>
          <a:endParaRPr lang="en-US"/>
        </a:p>
      </dgm:t>
    </dgm:pt>
    <dgm:pt modelId="{8C386D55-646E-4FCF-923B-A50EF3E76465}" type="pres">
      <dgm:prSet presAssocID="{9D076C29-1178-4AFA-A6D8-485A9DE11188}" presName="dummy3a" presStyleCnt="0"/>
      <dgm:spPr/>
    </dgm:pt>
    <dgm:pt modelId="{8C66DC92-F701-4974-AA43-449B7C5EB5D4}" type="pres">
      <dgm:prSet presAssocID="{9D076C29-1178-4AFA-A6D8-485A9DE11188}" presName="dummy3b" presStyleCnt="0"/>
      <dgm:spPr/>
    </dgm:pt>
    <dgm:pt modelId="{25A65B48-73A1-409E-816D-0E7D23C2624C}" type="pres">
      <dgm:prSet presAssocID="{9D076C29-1178-4AFA-A6D8-485A9DE1118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1DE61F-603F-4D4D-8AAF-4B7C60F71A29}" type="pres">
      <dgm:prSet presAssocID="{3D66EA33-ADA6-43E3-AFBA-00CBF18AE766}" presName="arrowWedge1" presStyleLbl="fgSibTrans2D1" presStyleIdx="0" presStyleCnt="3" custScaleX="102120" custLinFactNeighborX="-558" custLinFactNeighborY="837"/>
      <dgm:spPr>
        <a:solidFill>
          <a:srgbClr val="002060"/>
        </a:solidFill>
      </dgm:spPr>
    </dgm:pt>
    <dgm:pt modelId="{963DC8AF-C9A3-4B60-92B9-867244CA56E6}" type="pres">
      <dgm:prSet presAssocID="{FADAEB05-6D9F-48B2-ACC4-E73C1D2CF97D}" presName="arrowWedge2" presStyleLbl="fgSibTrans2D1" presStyleIdx="1" presStyleCnt="3" custLinFactNeighborY="-279"/>
      <dgm:spPr>
        <a:solidFill>
          <a:srgbClr val="033B0E"/>
        </a:solidFill>
      </dgm:spPr>
    </dgm:pt>
    <dgm:pt modelId="{75C4DEF3-D399-423F-B1E7-05ADF6DF1C05}" type="pres">
      <dgm:prSet presAssocID="{8D7C97EC-7886-4710-9D8E-716AE81985AD}" presName="arrowWedge3" presStyleLbl="fgSibTrans2D1" presStyleIdx="2" presStyleCnt="3" custScaleX="103640" custLinFactNeighborX="558" custLinFactNeighborY="558"/>
      <dgm:spPr>
        <a:solidFill>
          <a:srgbClr val="C00000"/>
        </a:solidFill>
      </dgm:spPr>
    </dgm:pt>
  </dgm:ptLst>
  <dgm:cxnLst>
    <dgm:cxn modelId="{AFC6FD05-6F81-4690-AB2F-E0F233072D1E}" srcId="{9D076C29-1178-4AFA-A6D8-485A9DE11188}" destId="{96516D96-5439-421A-AF8F-3F958125B1DE}" srcOrd="2" destOrd="0" parTransId="{279BEF4F-8C76-4B56-B280-CEC6BC68C33E}" sibTransId="{8D7C97EC-7886-4710-9D8E-716AE81985AD}"/>
    <dgm:cxn modelId="{5CD681C5-D1A8-4E77-A654-3FE8306B56CB}" type="presOf" srcId="{96516D96-5439-421A-AF8F-3F958125B1DE}" destId="{23BE103D-B2EA-4D19-A4E9-FBA511FDCB6E}" srcOrd="0" destOrd="0" presId="urn:microsoft.com/office/officeart/2005/8/layout/cycle8"/>
    <dgm:cxn modelId="{75FD1D10-3785-4F4E-9B96-B2323F43A6CD}" type="presOf" srcId="{9D076C29-1178-4AFA-A6D8-485A9DE11188}" destId="{3F072209-E4A0-4F66-9091-9ECF205F1B10}" srcOrd="0" destOrd="0" presId="urn:microsoft.com/office/officeart/2005/8/layout/cycle8"/>
    <dgm:cxn modelId="{B4C290C3-FA78-462B-A9F4-3DFC69A2AB31}" type="presOf" srcId="{224D8346-A013-450F-842C-B9C1E972BD05}" destId="{5611B0DF-5592-4175-A8E8-0324AD63180C}" srcOrd="0" destOrd="0" presId="urn:microsoft.com/office/officeart/2005/8/layout/cycle8"/>
    <dgm:cxn modelId="{BEF28300-8881-4A2C-A465-C0C8159540BD}" type="presOf" srcId="{8AB2887B-D919-4797-92AB-51679D68EF8E}" destId="{D6D8EBF5-44F7-4E54-8053-B01020EF96D4}" srcOrd="0" destOrd="0" presId="urn:microsoft.com/office/officeart/2005/8/layout/cycle8"/>
    <dgm:cxn modelId="{9A113552-7188-4174-8896-206B9B701E15}" srcId="{9D076C29-1178-4AFA-A6D8-485A9DE11188}" destId="{224D8346-A013-450F-842C-B9C1E972BD05}" srcOrd="1" destOrd="0" parTransId="{D8916EAA-7EAA-4750-863A-93731036302E}" sibTransId="{FADAEB05-6D9F-48B2-ACC4-E73C1D2CF97D}"/>
    <dgm:cxn modelId="{62AAC8A6-4E20-4931-BFE3-D178CC759956}" type="presOf" srcId="{96516D96-5439-421A-AF8F-3F958125B1DE}" destId="{25A65B48-73A1-409E-816D-0E7D23C2624C}" srcOrd="1" destOrd="0" presId="urn:microsoft.com/office/officeart/2005/8/layout/cycle8"/>
    <dgm:cxn modelId="{6A7694BA-C4CA-40E5-8E21-9D0D2AEC769B}" srcId="{9D076C29-1178-4AFA-A6D8-485A9DE11188}" destId="{8AB2887B-D919-4797-92AB-51679D68EF8E}" srcOrd="0" destOrd="0" parTransId="{E5B59E15-AC0A-4C7D-96B8-CF0035140284}" sibTransId="{3D66EA33-ADA6-43E3-AFBA-00CBF18AE766}"/>
    <dgm:cxn modelId="{4AA822F6-476A-49CC-B15B-9C95F42C13DF}" type="presOf" srcId="{224D8346-A013-450F-842C-B9C1E972BD05}" destId="{BC7B0E34-0C48-40D8-9AC2-9450A5905E98}" srcOrd="1" destOrd="0" presId="urn:microsoft.com/office/officeart/2005/8/layout/cycle8"/>
    <dgm:cxn modelId="{A2245C14-D96A-48A5-B957-4F5E4D2BAB23}" type="presOf" srcId="{8AB2887B-D919-4797-92AB-51679D68EF8E}" destId="{09E31A48-C609-4878-B048-5869AD9C8797}" srcOrd="1" destOrd="0" presId="urn:microsoft.com/office/officeart/2005/8/layout/cycle8"/>
    <dgm:cxn modelId="{80D8FB3F-40B5-4BF7-9077-78C5699DE66E}" type="presParOf" srcId="{3F072209-E4A0-4F66-9091-9ECF205F1B10}" destId="{D6D8EBF5-44F7-4E54-8053-B01020EF96D4}" srcOrd="0" destOrd="0" presId="urn:microsoft.com/office/officeart/2005/8/layout/cycle8"/>
    <dgm:cxn modelId="{4E30FE86-97D9-4310-847C-6A658624C0FB}" type="presParOf" srcId="{3F072209-E4A0-4F66-9091-9ECF205F1B10}" destId="{3D28403D-21A7-40CF-86A4-DDB6ACCFCF75}" srcOrd="1" destOrd="0" presId="urn:microsoft.com/office/officeart/2005/8/layout/cycle8"/>
    <dgm:cxn modelId="{C1BA1D1F-A00C-488D-AB21-1636EDE184AF}" type="presParOf" srcId="{3F072209-E4A0-4F66-9091-9ECF205F1B10}" destId="{07A46A0D-B54C-4B45-AADF-643E09E453AB}" srcOrd="2" destOrd="0" presId="urn:microsoft.com/office/officeart/2005/8/layout/cycle8"/>
    <dgm:cxn modelId="{A76F878A-B469-434A-BF31-F72EC6EF1A93}" type="presParOf" srcId="{3F072209-E4A0-4F66-9091-9ECF205F1B10}" destId="{09E31A48-C609-4878-B048-5869AD9C8797}" srcOrd="3" destOrd="0" presId="urn:microsoft.com/office/officeart/2005/8/layout/cycle8"/>
    <dgm:cxn modelId="{ACC7A334-E932-4DAF-A714-42DA4F203B8A}" type="presParOf" srcId="{3F072209-E4A0-4F66-9091-9ECF205F1B10}" destId="{5611B0DF-5592-4175-A8E8-0324AD63180C}" srcOrd="4" destOrd="0" presId="urn:microsoft.com/office/officeart/2005/8/layout/cycle8"/>
    <dgm:cxn modelId="{AC7B1D0B-2335-4586-8152-2203EE562F15}" type="presParOf" srcId="{3F072209-E4A0-4F66-9091-9ECF205F1B10}" destId="{726E7336-0C6E-40F7-B6B9-A75393CCFCA4}" srcOrd="5" destOrd="0" presId="urn:microsoft.com/office/officeart/2005/8/layout/cycle8"/>
    <dgm:cxn modelId="{F6F199FB-7726-4802-906D-7CABCDDC7449}" type="presParOf" srcId="{3F072209-E4A0-4F66-9091-9ECF205F1B10}" destId="{E1C489A3-922E-4FF9-8307-FCED40BFE383}" srcOrd="6" destOrd="0" presId="urn:microsoft.com/office/officeart/2005/8/layout/cycle8"/>
    <dgm:cxn modelId="{835634B0-F03F-4450-9D54-8F8A893E33AD}" type="presParOf" srcId="{3F072209-E4A0-4F66-9091-9ECF205F1B10}" destId="{BC7B0E34-0C48-40D8-9AC2-9450A5905E98}" srcOrd="7" destOrd="0" presId="urn:microsoft.com/office/officeart/2005/8/layout/cycle8"/>
    <dgm:cxn modelId="{732029D7-9C94-4DE9-9376-9AD3A7D29F46}" type="presParOf" srcId="{3F072209-E4A0-4F66-9091-9ECF205F1B10}" destId="{23BE103D-B2EA-4D19-A4E9-FBA511FDCB6E}" srcOrd="8" destOrd="0" presId="urn:microsoft.com/office/officeart/2005/8/layout/cycle8"/>
    <dgm:cxn modelId="{3B5659A8-8509-41DB-B325-59FDD5F8484C}" type="presParOf" srcId="{3F072209-E4A0-4F66-9091-9ECF205F1B10}" destId="{8C386D55-646E-4FCF-923B-A50EF3E76465}" srcOrd="9" destOrd="0" presId="urn:microsoft.com/office/officeart/2005/8/layout/cycle8"/>
    <dgm:cxn modelId="{1EC0E28C-2C8E-47C9-A8FB-1035CA5F39C2}" type="presParOf" srcId="{3F072209-E4A0-4F66-9091-9ECF205F1B10}" destId="{8C66DC92-F701-4974-AA43-449B7C5EB5D4}" srcOrd="10" destOrd="0" presId="urn:microsoft.com/office/officeart/2005/8/layout/cycle8"/>
    <dgm:cxn modelId="{52A7A857-11E3-4462-B118-A4175D7E6085}" type="presParOf" srcId="{3F072209-E4A0-4F66-9091-9ECF205F1B10}" destId="{25A65B48-73A1-409E-816D-0E7D23C2624C}" srcOrd="11" destOrd="0" presId="urn:microsoft.com/office/officeart/2005/8/layout/cycle8"/>
    <dgm:cxn modelId="{C2D91305-4F7A-475A-A076-64B051EE8677}" type="presParOf" srcId="{3F072209-E4A0-4F66-9091-9ECF205F1B10}" destId="{231DE61F-603F-4D4D-8AAF-4B7C60F71A29}" srcOrd="12" destOrd="0" presId="urn:microsoft.com/office/officeart/2005/8/layout/cycle8"/>
    <dgm:cxn modelId="{344258A0-9100-485C-8368-C782E043AF95}" type="presParOf" srcId="{3F072209-E4A0-4F66-9091-9ECF205F1B10}" destId="{963DC8AF-C9A3-4B60-92B9-867244CA56E6}" srcOrd="13" destOrd="0" presId="urn:microsoft.com/office/officeart/2005/8/layout/cycle8"/>
    <dgm:cxn modelId="{DD8CCE37-9045-4922-8DD2-F69FDD645F90}" type="presParOf" srcId="{3F072209-E4A0-4F66-9091-9ECF205F1B10}" destId="{75C4DEF3-D399-423F-B1E7-05ADF6DF1C05}" srcOrd="14" destOrd="0" presId="urn:microsoft.com/office/officeart/2005/8/layout/cycle8"/>
  </dgm:cxnLst>
  <dgm:bg/>
  <dgm:whole>
    <a:ln>
      <a:solidFill>
        <a:srgbClr val="0070C0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076C29-1178-4AFA-A6D8-485A9DE11188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B2887B-D919-4797-92AB-51679D68EF8E}">
      <dgm:prSet phldrT="[Текст]"/>
      <dgm:spPr>
        <a:solidFill>
          <a:srgbClr val="FFFFCC"/>
        </a:solidFill>
        <a:ln w="57150">
          <a:solidFill>
            <a:srgbClr val="00206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Sərf  olunan vəsait </a:t>
          </a:r>
        </a:p>
        <a:p>
          <a:r>
            <a:rPr lang="az-Latn-AZ" b="1" dirty="0" smtClean="0">
              <a:solidFill>
                <a:schemeClr val="tx1"/>
              </a:solidFill>
            </a:rPr>
            <a:t>(adambaşına gəlirlərə nisbəti % )</a:t>
          </a:r>
        </a:p>
        <a:p>
          <a:endParaRPr lang="en-US" b="1" dirty="0">
            <a:solidFill>
              <a:srgbClr val="002060"/>
            </a:solidFill>
          </a:endParaRPr>
        </a:p>
      </dgm:t>
    </dgm:pt>
    <dgm:pt modelId="{E5B59E15-AC0A-4C7D-96B8-CF0035140284}" type="parTrans" cxnId="{6A7694BA-C4CA-40E5-8E21-9D0D2AEC769B}">
      <dgm:prSet/>
      <dgm:spPr/>
      <dgm:t>
        <a:bodyPr/>
        <a:lstStyle/>
        <a:p>
          <a:endParaRPr lang="en-US"/>
        </a:p>
      </dgm:t>
    </dgm:pt>
    <dgm:pt modelId="{3D66EA33-ADA6-43E3-AFBA-00CBF18AE766}" type="sibTrans" cxnId="{6A7694BA-C4CA-40E5-8E21-9D0D2AEC769B}">
      <dgm:prSet/>
      <dgm:spPr>
        <a:solidFill>
          <a:srgbClr val="002060"/>
        </a:solidFill>
      </dgm:spPr>
      <dgm:t>
        <a:bodyPr/>
        <a:lstStyle/>
        <a:p>
          <a:endParaRPr lang="en-US"/>
        </a:p>
      </dgm:t>
    </dgm:pt>
    <dgm:pt modelId="{96516D96-5439-421A-AF8F-3F958125B1DE}">
      <dgm:prSet phldrT="[Текст]"/>
      <dgm:spPr>
        <a:solidFill>
          <a:srgbClr val="FFFFCC"/>
        </a:solidFill>
        <a:ln w="57150">
          <a:solidFill>
            <a:srgbClr val="C0000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Proseduralar (mərhələlərin sayı)</a:t>
          </a:r>
          <a:endParaRPr lang="en-US" b="1" dirty="0">
            <a:solidFill>
              <a:schemeClr val="tx1"/>
            </a:solidFill>
          </a:endParaRPr>
        </a:p>
      </dgm:t>
    </dgm:pt>
    <dgm:pt modelId="{279BEF4F-8C76-4B56-B280-CEC6BC68C33E}" type="parTrans" cxnId="{AFC6FD05-6F81-4690-AB2F-E0F233072D1E}">
      <dgm:prSet/>
      <dgm:spPr/>
      <dgm:t>
        <a:bodyPr/>
        <a:lstStyle/>
        <a:p>
          <a:endParaRPr lang="en-US"/>
        </a:p>
      </dgm:t>
    </dgm:pt>
    <dgm:pt modelId="{8D7C97EC-7886-4710-9D8E-716AE81985AD}" type="sibTrans" cxnId="{AFC6FD05-6F81-4690-AB2F-E0F233072D1E}">
      <dgm:prSet/>
      <dgm:spPr>
        <a:solidFill>
          <a:srgbClr val="002060"/>
        </a:solidFill>
      </dgm:spPr>
      <dgm:t>
        <a:bodyPr/>
        <a:lstStyle/>
        <a:p>
          <a:endParaRPr lang="en-US"/>
        </a:p>
      </dgm:t>
    </dgm:pt>
    <dgm:pt modelId="{224D8346-A013-450F-842C-B9C1E972BD05}">
      <dgm:prSet phldrT="[Текст]"/>
      <dgm:spPr>
        <a:solidFill>
          <a:srgbClr val="FFFFCC"/>
        </a:solidFill>
        <a:ln w="57150">
          <a:solidFill>
            <a:srgbClr val="033B0E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Sərf olunan zaman </a:t>
          </a:r>
        </a:p>
        <a:p>
          <a:r>
            <a:rPr lang="az-Latn-AZ" b="1" dirty="0" smtClean="0">
              <a:solidFill>
                <a:schemeClr val="tx1"/>
              </a:solidFill>
            </a:rPr>
            <a:t>(gün)</a:t>
          </a:r>
        </a:p>
      </dgm:t>
    </dgm:pt>
    <dgm:pt modelId="{D8916EAA-7EAA-4750-863A-93731036302E}" type="parTrans" cxnId="{9A113552-7188-4174-8896-206B9B701E15}">
      <dgm:prSet/>
      <dgm:spPr/>
      <dgm:t>
        <a:bodyPr/>
        <a:lstStyle/>
        <a:p>
          <a:endParaRPr lang="en-US"/>
        </a:p>
      </dgm:t>
    </dgm:pt>
    <dgm:pt modelId="{FADAEB05-6D9F-48B2-ACC4-E73C1D2CF97D}" type="sibTrans" cxnId="{9A113552-7188-4174-8896-206B9B701E15}">
      <dgm:prSet/>
      <dgm:spPr>
        <a:solidFill>
          <a:srgbClr val="002060"/>
        </a:solidFill>
      </dgm:spPr>
      <dgm:t>
        <a:bodyPr/>
        <a:lstStyle/>
        <a:p>
          <a:endParaRPr lang="en-US"/>
        </a:p>
      </dgm:t>
    </dgm:pt>
    <dgm:pt modelId="{31EBB088-0DD1-4C92-9273-F75184ACD032}" type="pres">
      <dgm:prSet presAssocID="{9D076C29-1178-4AFA-A6D8-485A9DE1118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D4605B-B1D7-4588-8ACB-1A48AE299399}" type="pres">
      <dgm:prSet presAssocID="{9D076C29-1178-4AFA-A6D8-485A9DE11188}" presName="cycle" presStyleCnt="0"/>
      <dgm:spPr/>
    </dgm:pt>
    <dgm:pt modelId="{881315CD-A731-4400-9B61-AD7EF720DBF1}" type="pres">
      <dgm:prSet presAssocID="{8AB2887B-D919-4797-92AB-51679D68EF8E}" presName="nodeFirs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2FF1BE-B556-4B3F-9317-09E2585DEF19}" type="pres">
      <dgm:prSet presAssocID="{3D66EA33-ADA6-43E3-AFBA-00CBF18AE766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397A2614-96C0-4BC9-BF01-4EE367647666}" type="pres">
      <dgm:prSet presAssocID="{224D8346-A013-450F-842C-B9C1E972BD05}" presName="nodeFollowingNodes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9BC84-E59A-4000-B240-FCE134A33CDD}" type="pres">
      <dgm:prSet presAssocID="{96516D96-5439-421A-AF8F-3F958125B1DE}" presName="nodeFollowingNodes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7694BA-C4CA-40E5-8E21-9D0D2AEC769B}" srcId="{9D076C29-1178-4AFA-A6D8-485A9DE11188}" destId="{8AB2887B-D919-4797-92AB-51679D68EF8E}" srcOrd="0" destOrd="0" parTransId="{E5B59E15-AC0A-4C7D-96B8-CF0035140284}" sibTransId="{3D66EA33-ADA6-43E3-AFBA-00CBF18AE766}"/>
    <dgm:cxn modelId="{E13638C4-1048-4AA0-814C-07B99C8C97DA}" type="presOf" srcId="{3D66EA33-ADA6-43E3-AFBA-00CBF18AE766}" destId="{D12FF1BE-B556-4B3F-9317-09E2585DEF19}" srcOrd="0" destOrd="0" presId="urn:microsoft.com/office/officeart/2005/8/layout/cycle3"/>
    <dgm:cxn modelId="{AFC6FD05-6F81-4690-AB2F-E0F233072D1E}" srcId="{9D076C29-1178-4AFA-A6D8-485A9DE11188}" destId="{96516D96-5439-421A-AF8F-3F958125B1DE}" srcOrd="2" destOrd="0" parTransId="{279BEF4F-8C76-4B56-B280-CEC6BC68C33E}" sibTransId="{8D7C97EC-7886-4710-9D8E-716AE81985AD}"/>
    <dgm:cxn modelId="{7A69C9C8-0BCF-472A-8F01-488BC7750383}" type="presOf" srcId="{8AB2887B-D919-4797-92AB-51679D68EF8E}" destId="{881315CD-A731-4400-9B61-AD7EF720DBF1}" srcOrd="0" destOrd="0" presId="urn:microsoft.com/office/officeart/2005/8/layout/cycle3"/>
    <dgm:cxn modelId="{E3139097-CE3B-492F-94BE-2D4FAC7C6171}" type="presOf" srcId="{96516D96-5439-421A-AF8F-3F958125B1DE}" destId="{A539BC84-E59A-4000-B240-FCE134A33CDD}" srcOrd="0" destOrd="0" presId="urn:microsoft.com/office/officeart/2005/8/layout/cycle3"/>
    <dgm:cxn modelId="{23163052-9021-4D19-AFF1-F70E0771B146}" type="presOf" srcId="{9D076C29-1178-4AFA-A6D8-485A9DE11188}" destId="{31EBB088-0DD1-4C92-9273-F75184ACD032}" srcOrd="0" destOrd="0" presId="urn:microsoft.com/office/officeart/2005/8/layout/cycle3"/>
    <dgm:cxn modelId="{DD92350A-BE16-4B0F-BA96-AB95A18A47B4}" type="presOf" srcId="{224D8346-A013-450F-842C-B9C1E972BD05}" destId="{397A2614-96C0-4BC9-BF01-4EE367647666}" srcOrd="0" destOrd="0" presId="urn:microsoft.com/office/officeart/2005/8/layout/cycle3"/>
    <dgm:cxn modelId="{9A113552-7188-4174-8896-206B9B701E15}" srcId="{9D076C29-1178-4AFA-A6D8-485A9DE11188}" destId="{224D8346-A013-450F-842C-B9C1E972BD05}" srcOrd="1" destOrd="0" parTransId="{D8916EAA-7EAA-4750-863A-93731036302E}" sibTransId="{FADAEB05-6D9F-48B2-ACC4-E73C1D2CF97D}"/>
    <dgm:cxn modelId="{4D8FE4A9-9134-4C50-B9A8-9231F08A0D00}" type="presParOf" srcId="{31EBB088-0DD1-4C92-9273-F75184ACD032}" destId="{B2D4605B-B1D7-4588-8ACB-1A48AE299399}" srcOrd="0" destOrd="0" presId="urn:microsoft.com/office/officeart/2005/8/layout/cycle3"/>
    <dgm:cxn modelId="{5B750768-95CB-4290-8F10-00EA7C551868}" type="presParOf" srcId="{B2D4605B-B1D7-4588-8ACB-1A48AE299399}" destId="{881315CD-A731-4400-9B61-AD7EF720DBF1}" srcOrd="0" destOrd="0" presId="urn:microsoft.com/office/officeart/2005/8/layout/cycle3"/>
    <dgm:cxn modelId="{ADFB0E5B-0921-48B5-8C9B-CE7B7C87E2E6}" type="presParOf" srcId="{B2D4605B-B1D7-4588-8ACB-1A48AE299399}" destId="{D12FF1BE-B556-4B3F-9317-09E2585DEF19}" srcOrd="1" destOrd="0" presId="urn:microsoft.com/office/officeart/2005/8/layout/cycle3"/>
    <dgm:cxn modelId="{178B7758-D03F-470A-A868-5E33784F5B8A}" type="presParOf" srcId="{B2D4605B-B1D7-4588-8ACB-1A48AE299399}" destId="{397A2614-96C0-4BC9-BF01-4EE367647666}" srcOrd="2" destOrd="0" presId="urn:microsoft.com/office/officeart/2005/8/layout/cycle3"/>
    <dgm:cxn modelId="{14F50B0A-A34A-46E9-841D-7513532666B5}" type="presParOf" srcId="{B2D4605B-B1D7-4588-8ACB-1A48AE299399}" destId="{A539BC84-E59A-4000-B240-FCE134A33CDD}" srcOrd="3" destOrd="0" presId="urn:microsoft.com/office/officeart/2005/8/layout/cycle3"/>
  </dgm:cxnLst>
  <dgm:bg/>
  <dgm:whole>
    <a:ln>
      <a:solidFill>
        <a:srgbClr val="0070C0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076C29-1178-4AFA-A6D8-485A9DE11188}" type="doc">
      <dgm:prSet loTypeId="urn:microsoft.com/office/officeart/2005/8/layout/venn1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B2887B-D919-4797-92AB-51679D68EF8E}">
      <dgm:prSet phldrT="[Текст]"/>
      <dgm:spPr>
        <a:solidFill>
          <a:srgbClr val="F2D7BC">
            <a:alpha val="5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az-Latn-AZ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Sərf olunan zaman </a:t>
          </a:r>
          <a:r>
            <a:rPr lang="az-Latn-AZ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(gün)</a:t>
          </a:r>
        </a:p>
      </dgm:t>
    </dgm:pt>
    <dgm:pt modelId="{E5B59E15-AC0A-4C7D-96B8-CF0035140284}" type="parTrans" cxnId="{6A7694BA-C4CA-40E5-8E21-9D0D2AEC769B}">
      <dgm:prSet/>
      <dgm:spPr/>
      <dgm:t>
        <a:bodyPr/>
        <a:lstStyle/>
        <a:p>
          <a:endParaRPr lang="en-US"/>
        </a:p>
      </dgm:t>
    </dgm:pt>
    <dgm:pt modelId="{3D66EA33-ADA6-43E3-AFBA-00CBF18AE766}" type="sibTrans" cxnId="{6A7694BA-C4CA-40E5-8E21-9D0D2AEC769B}">
      <dgm:prSet/>
      <dgm:spPr/>
      <dgm:t>
        <a:bodyPr/>
        <a:lstStyle/>
        <a:p>
          <a:endParaRPr lang="en-US"/>
        </a:p>
      </dgm:t>
    </dgm:pt>
    <dgm:pt modelId="{96516D96-5439-421A-AF8F-3F958125B1DE}">
      <dgm:prSet phldrT="[Текст]" custT="1"/>
      <dgm:spPr>
        <a:solidFill>
          <a:srgbClr val="66FF99">
            <a:alpha val="5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az-Latn-AZ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Proseduralar (mərhələlərin </a:t>
          </a:r>
          <a:r>
            <a:rPr lang="az-Latn-AZ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sayı)</a:t>
          </a:r>
          <a:endParaRPr lang="en-US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79BEF4F-8C76-4B56-B280-CEC6BC68C33E}" type="parTrans" cxnId="{AFC6FD05-6F81-4690-AB2F-E0F233072D1E}">
      <dgm:prSet/>
      <dgm:spPr/>
      <dgm:t>
        <a:bodyPr/>
        <a:lstStyle/>
        <a:p>
          <a:endParaRPr lang="en-US"/>
        </a:p>
      </dgm:t>
    </dgm:pt>
    <dgm:pt modelId="{8D7C97EC-7886-4710-9D8E-716AE81985AD}" type="sibTrans" cxnId="{AFC6FD05-6F81-4690-AB2F-E0F233072D1E}">
      <dgm:prSet/>
      <dgm:spPr/>
      <dgm:t>
        <a:bodyPr/>
        <a:lstStyle/>
        <a:p>
          <a:endParaRPr lang="en-US"/>
        </a:p>
      </dgm:t>
    </dgm:pt>
    <dgm:pt modelId="{224D8346-A013-450F-842C-B9C1E972BD05}">
      <dgm:prSet phldrT="[Текст]"/>
      <dgm:spPr>
        <a:solidFill>
          <a:srgbClr val="66CCFF">
            <a:alpha val="5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az-Latn-AZ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Sərf olunan vəsait (adambaşına gəlirlərə nisbəti %) </a:t>
          </a:r>
        </a:p>
      </dgm:t>
    </dgm:pt>
    <dgm:pt modelId="{D8916EAA-7EAA-4750-863A-93731036302E}" type="parTrans" cxnId="{9A113552-7188-4174-8896-206B9B701E15}">
      <dgm:prSet/>
      <dgm:spPr/>
      <dgm:t>
        <a:bodyPr/>
        <a:lstStyle/>
        <a:p>
          <a:endParaRPr lang="en-US"/>
        </a:p>
      </dgm:t>
    </dgm:pt>
    <dgm:pt modelId="{FADAEB05-6D9F-48B2-ACC4-E73C1D2CF97D}" type="sibTrans" cxnId="{9A113552-7188-4174-8896-206B9B701E15}">
      <dgm:prSet/>
      <dgm:spPr/>
      <dgm:t>
        <a:bodyPr/>
        <a:lstStyle/>
        <a:p>
          <a:endParaRPr lang="en-US"/>
        </a:p>
      </dgm:t>
    </dgm:pt>
    <dgm:pt modelId="{71EA3D70-B334-4A74-BAE2-71E921C42EAD}" type="pres">
      <dgm:prSet presAssocID="{9D076C29-1178-4AFA-A6D8-485A9DE1118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098225-A746-4D44-AC54-4FB91A82B073}" type="pres">
      <dgm:prSet presAssocID="{8AB2887B-D919-4797-92AB-51679D68EF8E}" presName="circ1" presStyleLbl="vennNode1" presStyleIdx="0" presStyleCnt="3"/>
      <dgm:spPr/>
      <dgm:t>
        <a:bodyPr/>
        <a:lstStyle/>
        <a:p>
          <a:endParaRPr lang="en-US"/>
        </a:p>
      </dgm:t>
    </dgm:pt>
    <dgm:pt modelId="{95110D36-607F-4DC3-83B8-CCD8F44729A2}" type="pres">
      <dgm:prSet presAssocID="{8AB2887B-D919-4797-92AB-51679D68EF8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C01EDB-2116-4C74-873C-4E47866AB84A}" type="pres">
      <dgm:prSet presAssocID="{224D8346-A013-450F-842C-B9C1E972BD05}" presName="circ2" presStyleLbl="vennNode1" presStyleIdx="1" presStyleCnt="3"/>
      <dgm:spPr/>
      <dgm:t>
        <a:bodyPr/>
        <a:lstStyle/>
        <a:p>
          <a:endParaRPr lang="en-US"/>
        </a:p>
      </dgm:t>
    </dgm:pt>
    <dgm:pt modelId="{6D6BD3FA-AD66-468C-A55F-11AA7B4B408A}" type="pres">
      <dgm:prSet presAssocID="{224D8346-A013-450F-842C-B9C1E972BD0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232726-CEA6-47DB-ABFA-265A76410A35}" type="pres">
      <dgm:prSet presAssocID="{96516D96-5439-421A-AF8F-3F958125B1DE}" presName="circ3" presStyleLbl="vennNode1" presStyleIdx="2" presStyleCnt="3"/>
      <dgm:spPr/>
      <dgm:t>
        <a:bodyPr/>
        <a:lstStyle/>
        <a:p>
          <a:endParaRPr lang="en-US"/>
        </a:p>
      </dgm:t>
    </dgm:pt>
    <dgm:pt modelId="{E7493DC9-FAA7-4AF6-8623-D1B72EA9C61D}" type="pres">
      <dgm:prSet presAssocID="{96516D96-5439-421A-AF8F-3F958125B1D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514E74-AD55-4AAE-A461-3858FD032EED}" type="presOf" srcId="{8AB2887B-D919-4797-92AB-51679D68EF8E}" destId="{95110D36-607F-4DC3-83B8-CCD8F44729A2}" srcOrd="1" destOrd="0" presId="urn:microsoft.com/office/officeart/2005/8/layout/venn1"/>
    <dgm:cxn modelId="{6A7694BA-C4CA-40E5-8E21-9D0D2AEC769B}" srcId="{9D076C29-1178-4AFA-A6D8-485A9DE11188}" destId="{8AB2887B-D919-4797-92AB-51679D68EF8E}" srcOrd="0" destOrd="0" parTransId="{E5B59E15-AC0A-4C7D-96B8-CF0035140284}" sibTransId="{3D66EA33-ADA6-43E3-AFBA-00CBF18AE766}"/>
    <dgm:cxn modelId="{45F3E198-EBA2-458B-A510-75C38B61947A}" type="presOf" srcId="{96516D96-5439-421A-AF8F-3F958125B1DE}" destId="{D1232726-CEA6-47DB-ABFA-265A76410A35}" srcOrd="0" destOrd="0" presId="urn:microsoft.com/office/officeart/2005/8/layout/venn1"/>
    <dgm:cxn modelId="{AFC6FD05-6F81-4690-AB2F-E0F233072D1E}" srcId="{9D076C29-1178-4AFA-A6D8-485A9DE11188}" destId="{96516D96-5439-421A-AF8F-3F958125B1DE}" srcOrd="2" destOrd="0" parTransId="{279BEF4F-8C76-4B56-B280-CEC6BC68C33E}" sibTransId="{8D7C97EC-7886-4710-9D8E-716AE81985AD}"/>
    <dgm:cxn modelId="{D46B5A12-FB5D-4709-8677-95CA391E515A}" type="presOf" srcId="{224D8346-A013-450F-842C-B9C1E972BD05}" destId="{12C01EDB-2116-4C74-873C-4E47866AB84A}" srcOrd="0" destOrd="0" presId="urn:microsoft.com/office/officeart/2005/8/layout/venn1"/>
    <dgm:cxn modelId="{C54CF78D-C8AC-44B5-9208-0D732D89F0EF}" type="presOf" srcId="{9D076C29-1178-4AFA-A6D8-485A9DE11188}" destId="{71EA3D70-B334-4A74-BAE2-71E921C42EAD}" srcOrd="0" destOrd="0" presId="urn:microsoft.com/office/officeart/2005/8/layout/venn1"/>
    <dgm:cxn modelId="{EF92BA95-5F77-4EE7-8D79-3EB0C6A6E1E7}" type="presOf" srcId="{224D8346-A013-450F-842C-B9C1E972BD05}" destId="{6D6BD3FA-AD66-468C-A55F-11AA7B4B408A}" srcOrd="1" destOrd="0" presId="urn:microsoft.com/office/officeart/2005/8/layout/venn1"/>
    <dgm:cxn modelId="{F19E255F-2780-4C0C-9455-2CD740A7C8DF}" type="presOf" srcId="{96516D96-5439-421A-AF8F-3F958125B1DE}" destId="{E7493DC9-FAA7-4AF6-8623-D1B72EA9C61D}" srcOrd="1" destOrd="0" presId="urn:microsoft.com/office/officeart/2005/8/layout/venn1"/>
    <dgm:cxn modelId="{9A113552-7188-4174-8896-206B9B701E15}" srcId="{9D076C29-1178-4AFA-A6D8-485A9DE11188}" destId="{224D8346-A013-450F-842C-B9C1E972BD05}" srcOrd="1" destOrd="0" parTransId="{D8916EAA-7EAA-4750-863A-93731036302E}" sibTransId="{FADAEB05-6D9F-48B2-ACC4-E73C1D2CF97D}"/>
    <dgm:cxn modelId="{387D9725-D14D-4098-8207-3F417548AB6C}" type="presOf" srcId="{8AB2887B-D919-4797-92AB-51679D68EF8E}" destId="{DB098225-A746-4D44-AC54-4FB91A82B073}" srcOrd="0" destOrd="0" presId="urn:microsoft.com/office/officeart/2005/8/layout/venn1"/>
    <dgm:cxn modelId="{01BE2E21-71A6-4FB5-932D-9F0CE63B5D78}" type="presParOf" srcId="{71EA3D70-B334-4A74-BAE2-71E921C42EAD}" destId="{DB098225-A746-4D44-AC54-4FB91A82B073}" srcOrd="0" destOrd="0" presId="urn:microsoft.com/office/officeart/2005/8/layout/venn1"/>
    <dgm:cxn modelId="{D767B1C0-97C1-4F8A-8D33-776EC4EB7266}" type="presParOf" srcId="{71EA3D70-B334-4A74-BAE2-71E921C42EAD}" destId="{95110D36-607F-4DC3-83B8-CCD8F44729A2}" srcOrd="1" destOrd="0" presId="urn:microsoft.com/office/officeart/2005/8/layout/venn1"/>
    <dgm:cxn modelId="{6ACF4ABC-3A1C-44BA-8C08-DA925BDC37E3}" type="presParOf" srcId="{71EA3D70-B334-4A74-BAE2-71E921C42EAD}" destId="{12C01EDB-2116-4C74-873C-4E47866AB84A}" srcOrd="2" destOrd="0" presId="urn:microsoft.com/office/officeart/2005/8/layout/venn1"/>
    <dgm:cxn modelId="{3A63760D-AD0C-4B1C-9AA8-98D7A36CD3EA}" type="presParOf" srcId="{71EA3D70-B334-4A74-BAE2-71E921C42EAD}" destId="{6D6BD3FA-AD66-468C-A55F-11AA7B4B408A}" srcOrd="3" destOrd="0" presId="urn:microsoft.com/office/officeart/2005/8/layout/venn1"/>
    <dgm:cxn modelId="{25ED397B-AA33-4463-8CA1-3D63E22ED87B}" type="presParOf" srcId="{71EA3D70-B334-4A74-BAE2-71E921C42EAD}" destId="{D1232726-CEA6-47DB-ABFA-265A76410A35}" srcOrd="4" destOrd="0" presId="urn:microsoft.com/office/officeart/2005/8/layout/venn1"/>
    <dgm:cxn modelId="{120B22EF-12FE-4CC6-8D4B-53DBC3C1FB7B}" type="presParOf" srcId="{71EA3D70-B334-4A74-BAE2-71E921C42EAD}" destId="{E7493DC9-FAA7-4AF6-8623-D1B72EA9C61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  <a:ext uri="{C62137D5-CB1D-491B-B009-E17868A290BF}">
      <dgm14:recolorImg xmlns:dgm14="http://schemas.microsoft.com/office/drawing/2010/diagram" xmlns="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484AFE-4F42-43C9-8B29-94E89F34B597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184326-4201-4851-A6C7-86C4C8DFEF95}">
      <dgm:prSet phldrT="[Текст]" custT="1"/>
      <dgm:spPr>
        <a:solidFill>
          <a:srgbClr val="FFFFCC"/>
        </a:solidFill>
        <a:ln w="57150">
          <a:solidFill>
            <a:srgbClr val="C00000"/>
          </a:solidFill>
        </a:ln>
      </dgm:spPr>
      <dgm:t>
        <a:bodyPr/>
        <a:lstStyle/>
        <a:p>
          <a:r>
            <a:rPr lang="az-Latn-AZ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Kredit informasiyası dərinliyi indeksi</a:t>
          </a:r>
          <a:endParaRPr lang="en-US" sz="18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8E2F2CE-80D8-4E59-986D-8957953F8E62}" type="parTrans" cxnId="{B57D1861-2123-4533-97BC-9B91E1216584}">
      <dgm:prSet/>
      <dgm:spPr/>
      <dgm:t>
        <a:bodyPr/>
        <a:lstStyle/>
        <a:p>
          <a:endParaRPr lang="en-US"/>
        </a:p>
      </dgm:t>
    </dgm:pt>
    <dgm:pt modelId="{FB363551-F5DC-4B4E-B3B4-17200BD43C3C}" type="sibTrans" cxnId="{B57D1861-2123-4533-97BC-9B91E1216584}">
      <dgm:prSet/>
      <dgm:spPr/>
      <dgm:t>
        <a:bodyPr/>
        <a:lstStyle/>
        <a:p>
          <a:endParaRPr lang="en-US"/>
        </a:p>
      </dgm:t>
    </dgm:pt>
    <dgm:pt modelId="{57ABF6BF-9C67-4053-882A-B6921411C2EB}">
      <dgm:prSet phldrT="[Текст]" custT="1"/>
      <dgm:spPr>
        <a:solidFill>
          <a:srgbClr val="FFFFCC"/>
        </a:solidFill>
        <a:ln w="57150">
          <a:solidFill>
            <a:srgbClr val="033B0E"/>
          </a:solidFill>
        </a:ln>
      </dgm:spPr>
      <dgm:t>
        <a:bodyPr/>
        <a:lstStyle/>
        <a:p>
          <a:r>
            <a:rPr lang="az-Latn-AZ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Fəaliyyətdə olan qanunların səmərəliliyi indeksi </a:t>
          </a:r>
          <a:endParaRPr lang="en-US" sz="18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5B4FE4A-2323-4C69-8ECE-503C06BA59B5}" type="parTrans" cxnId="{A4EB0324-2D9F-49D9-B41A-A76065622A8F}">
      <dgm:prSet/>
      <dgm:spPr/>
      <dgm:t>
        <a:bodyPr/>
        <a:lstStyle/>
        <a:p>
          <a:endParaRPr lang="en-US"/>
        </a:p>
      </dgm:t>
    </dgm:pt>
    <dgm:pt modelId="{025061E2-4E9A-4029-89A9-24E8AB384815}" type="sibTrans" cxnId="{A4EB0324-2D9F-49D9-B41A-A76065622A8F}">
      <dgm:prSet/>
      <dgm:spPr/>
      <dgm:t>
        <a:bodyPr/>
        <a:lstStyle/>
        <a:p>
          <a:endParaRPr lang="en-US"/>
        </a:p>
      </dgm:t>
    </dgm:pt>
    <dgm:pt modelId="{7F59CAF3-34B6-4F7A-AA4E-9D86BDEDB19D}">
      <dgm:prSet phldrT="[Текст]" custT="1"/>
      <dgm:spPr>
        <a:solidFill>
          <a:srgbClr val="FFFFCC"/>
        </a:solidFill>
        <a:ln w="57150">
          <a:solidFill>
            <a:srgbClr val="002060"/>
          </a:solidFill>
        </a:ln>
      </dgm:spPr>
      <dgm:t>
        <a:bodyPr/>
        <a:lstStyle/>
        <a:p>
          <a:r>
            <a:rPr lang="az-Latn-AZ" sz="1800" b="1" i="0" dirty="0" smtClean="0">
              <a:solidFill>
                <a:schemeClr val="tx1"/>
              </a:solidFill>
            </a:rPr>
            <a:t>Dövlət kredit reyestrinə </a:t>
          </a:r>
          <a:r>
            <a:rPr lang="az-Latn-AZ" sz="1800" b="1" i="0" dirty="0" err="1" smtClean="0">
              <a:solidFill>
                <a:schemeClr val="tx1"/>
              </a:solidFill>
            </a:rPr>
            <a:t>əlyetərlik</a:t>
          </a:r>
          <a:endParaRPr lang="en-US" sz="18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BC62EDE-9C22-4372-9D9B-1CB17D9152AC}" type="parTrans" cxnId="{A45F0580-92EC-4A48-976A-CD644C9A348E}">
      <dgm:prSet/>
      <dgm:spPr/>
      <dgm:t>
        <a:bodyPr/>
        <a:lstStyle/>
        <a:p>
          <a:endParaRPr lang="en-US"/>
        </a:p>
      </dgm:t>
    </dgm:pt>
    <dgm:pt modelId="{6A4531A4-7448-4070-8137-C460EAD3654B}" type="sibTrans" cxnId="{A45F0580-92EC-4A48-976A-CD644C9A348E}">
      <dgm:prSet/>
      <dgm:spPr/>
      <dgm:t>
        <a:bodyPr/>
        <a:lstStyle/>
        <a:p>
          <a:endParaRPr lang="en-US"/>
        </a:p>
      </dgm:t>
    </dgm:pt>
    <dgm:pt modelId="{0D1FF689-A771-41EE-A599-47857AEFDE70}">
      <dgm:prSet phldrT="[Текст]" custT="1"/>
      <dgm:spPr>
        <a:solidFill>
          <a:srgbClr val="FFFFCC"/>
        </a:solidFill>
        <a:ln w="57150">
          <a:solidFill>
            <a:srgbClr val="0070C0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Kredit büroları ilə əhatə olunma</a:t>
          </a:r>
          <a:endParaRPr lang="en-US" sz="1800" b="1" dirty="0" smtClean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17F3F8B-AA7C-4A89-ABD5-FCB1C112D1EB}" type="parTrans" cxnId="{701C8EBB-392F-4F4B-89EA-106BBE61B1E5}">
      <dgm:prSet/>
      <dgm:spPr/>
      <dgm:t>
        <a:bodyPr/>
        <a:lstStyle/>
        <a:p>
          <a:endParaRPr lang="en-US"/>
        </a:p>
      </dgm:t>
    </dgm:pt>
    <dgm:pt modelId="{672840A8-E209-4E01-8F43-6966C8434344}" type="sibTrans" cxnId="{701C8EBB-392F-4F4B-89EA-106BBE61B1E5}">
      <dgm:prSet/>
      <dgm:spPr/>
      <dgm:t>
        <a:bodyPr/>
        <a:lstStyle/>
        <a:p>
          <a:endParaRPr lang="en-US"/>
        </a:p>
      </dgm:t>
    </dgm:pt>
    <dgm:pt modelId="{119FC918-8A11-462B-A48C-6D558CBF08AD}" type="pres">
      <dgm:prSet presAssocID="{F7484AFE-4F42-43C9-8B29-94E89F34B597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10517D-09A9-4920-AD6B-AD8756980EB5}" type="pres">
      <dgm:prSet presAssocID="{F7484AFE-4F42-43C9-8B29-94E89F34B597}" presName="diamond" presStyleLbl="bgShp" presStyleIdx="0" presStyleCnt="1"/>
      <dgm:spPr>
        <a:solidFill>
          <a:srgbClr val="F2D7BC"/>
        </a:solidFill>
        <a:ln>
          <a:solidFill>
            <a:srgbClr val="002060"/>
          </a:solidFill>
        </a:ln>
      </dgm:spPr>
      <dgm:t>
        <a:bodyPr/>
        <a:lstStyle/>
        <a:p>
          <a:endParaRPr lang="en-US"/>
        </a:p>
      </dgm:t>
    </dgm:pt>
    <dgm:pt modelId="{6E587DEE-B4DC-48B4-87DB-F43D20D5B822}" type="pres">
      <dgm:prSet presAssocID="{F7484AFE-4F42-43C9-8B29-94E89F34B597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39C6F3-6556-4B06-99B3-16A24DEDED97}" type="pres">
      <dgm:prSet presAssocID="{F7484AFE-4F42-43C9-8B29-94E89F34B597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7CAB3-F5BF-42DA-BB66-0E33858FD738}" type="pres">
      <dgm:prSet presAssocID="{F7484AFE-4F42-43C9-8B29-94E89F34B597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2E43A9-7648-491C-97A5-3EE9DF3B867B}" type="pres">
      <dgm:prSet presAssocID="{F7484AFE-4F42-43C9-8B29-94E89F34B597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1C8EBB-392F-4F4B-89EA-106BBE61B1E5}" srcId="{F7484AFE-4F42-43C9-8B29-94E89F34B597}" destId="{0D1FF689-A771-41EE-A599-47857AEFDE70}" srcOrd="3" destOrd="0" parTransId="{017F3F8B-AA7C-4A89-ABD5-FCB1C112D1EB}" sibTransId="{672840A8-E209-4E01-8F43-6966C8434344}"/>
    <dgm:cxn modelId="{0C4F6475-1258-413D-856D-30FACBAC1A89}" type="presOf" srcId="{57ABF6BF-9C67-4053-882A-B6921411C2EB}" destId="{AF39C6F3-6556-4B06-99B3-16A24DEDED97}" srcOrd="0" destOrd="0" presId="urn:microsoft.com/office/officeart/2005/8/layout/matrix3"/>
    <dgm:cxn modelId="{ADCA8069-4523-400A-8A5D-D8E24F0CC6F6}" type="presOf" srcId="{0D1FF689-A771-41EE-A599-47857AEFDE70}" destId="{812E43A9-7648-491C-97A5-3EE9DF3B867B}" srcOrd="0" destOrd="0" presId="urn:microsoft.com/office/officeart/2005/8/layout/matrix3"/>
    <dgm:cxn modelId="{A4EB0324-2D9F-49D9-B41A-A76065622A8F}" srcId="{F7484AFE-4F42-43C9-8B29-94E89F34B597}" destId="{57ABF6BF-9C67-4053-882A-B6921411C2EB}" srcOrd="1" destOrd="0" parTransId="{25B4FE4A-2323-4C69-8ECE-503C06BA59B5}" sibTransId="{025061E2-4E9A-4029-89A9-24E8AB384815}"/>
    <dgm:cxn modelId="{EEEED156-BDDF-4D22-BF62-8F26A510941E}" type="presOf" srcId="{F7484AFE-4F42-43C9-8B29-94E89F34B597}" destId="{119FC918-8A11-462B-A48C-6D558CBF08AD}" srcOrd="0" destOrd="0" presId="urn:microsoft.com/office/officeart/2005/8/layout/matrix3"/>
    <dgm:cxn modelId="{1136FDDC-31A7-47CB-8839-DECCCB3A63A3}" type="presOf" srcId="{7F59CAF3-34B6-4F7A-AA4E-9D86BDEDB19D}" destId="{EAE7CAB3-F5BF-42DA-BB66-0E33858FD738}" srcOrd="0" destOrd="0" presId="urn:microsoft.com/office/officeart/2005/8/layout/matrix3"/>
    <dgm:cxn modelId="{F16577F7-F5A3-4CEB-9D6A-6FBD6C203D5D}" type="presOf" srcId="{AB184326-4201-4851-A6C7-86C4C8DFEF95}" destId="{6E587DEE-B4DC-48B4-87DB-F43D20D5B822}" srcOrd="0" destOrd="0" presId="urn:microsoft.com/office/officeart/2005/8/layout/matrix3"/>
    <dgm:cxn modelId="{B57D1861-2123-4533-97BC-9B91E1216584}" srcId="{F7484AFE-4F42-43C9-8B29-94E89F34B597}" destId="{AB184326-4201-4851-A6C7-86C4C8DFEF95}" srcOrd="0" destOrd="0" parTransId="{18E2F2CE-80D8-4E59-986D-8957953F8E62}" sibTransId="{FB363551-F5DC-4B4E-B3B4-17200BD43C3C}"/>
    <dgm:cxn modelId="{A45F0580-92EC-4A48-976A-CD644C9A348E}" srcId="{F7484AFE-4F42-43C9-8B29-94E89F34B597}" destId="{7F59CAF3-34B6-4F7A-AA4E-9D86BDEDB19D}" srcOrd="2" destOrd="0" parTransId="{7BC62EDE-9C22-4372-9D9B-1CB17D9152AC}" sibTransId="{6A4531A4-7448-4070-8137-C460EAD3654B}"/>
    <dgm:cxn modelId="{06C04121-F9AC-428E-B76A-26AB9EB19D75}" type="presParOf" srcId="{119FC918-8A11-462B-A48C-6D558CBF08AD}" destId="{E110517D-09A9-4920-AD6B-AD8756980EB5}" srcOrd="0" destOrd="0" presId="urn:microsoft.com/office/officeart/2005/8/layout/matrix3"/>
    <dgm:cxn modelId="{D38DE28D-9FA6-42B1-9C77-D2D35904F281}" type="presParOf" srcId="{119FC918-8A11-462B-A48C-6D558CBF08AD}" destId="{6E587DEE-B4DC-48B4-87DB-F43D20D5B822}" srcOrd="1" destOrd="0" presId="urn:microsoft.com/office/officeart/2005/8/layout/matrix3"/>
    <dgm:cxn modelId="{712F878B-5B04-4955-94D1-D5EE23D16820}" type="presParOf" srcId="{119FC918-8A11-462B-A48C-6D558CBF08AD}" destId="{AF39C6F3-6556-4B06-99B3-16A24DEDED97}" srcOrd="2" destOrd="0" presId="urn:microsoft.com/office/officeart/2005/8/layout/matrix3"/>
    <dgm:cxn modelId="{1EF24D2A-8367-4C7D-AA70-5B79B3C8A3EB}" type="presParOf" srcId="{119FC918-8A11-462B-A48C-6D558CBF08AD}" destId="{EAE7CAB3-F5BF-42DA-BB66-0E33858FD738}" srcOrd="3" destOrd="0" presId="urn:microsoft.com/office/officeart/2005/8/layout/matrix3"/>
    <dgm:cxn modelId="{E8BC923A-EAC6-4049-BF77-5D439283E2A1}" type="presParOf" srcId="{119FC918-8A11-462B-A48C-6D558CBF08AD}" destId="{812E43A9-7648-491C-97A5-3EE9DF3B867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D076C29-1178-4AFA-A6D8-485A9DE11188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B2887B-D919-4797-92AB-51679D68EF8E}">
      <dgm:prSet phldrT="[Текст]"/>
      <dgm:spPr>
        <a:solidFill>
          <a:srgbClr val="FFFFCC"/>
        </a:solidFill>
        <a:ln w="57150">
          <a:solidFill>
            <a:srgbClr val="00206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Sövdələşmə haqqında informasiyanın gizliliyi indeksi</a:t>
          </a:r>
        </a:p>
      </dgm:t>
    </dgm:pt>
    <dgm:pt modelId="{E5B59E15-AC0A-4C7D-96B8-CF0035140284}" type="parTrans" cxnId="{6A7694BA-C4CA-40E5-8E21-9D0D2AEC769B}">
      <dgm:prSet/>
      <dgm:spPr/>
      <dgm:t>
        <a:bodyPr/>
        <a:lstStyle/>
        <a:p>
          <a:endParaRPr lang="en-US"/>
        </a:p>
      </dgm:t>
    </dgm:pt>
    <dgm:pt modelId="{3D66EA33-ADA6-43E3-AFBA-00CBF18AE766}" type="sibTrans" cxnId="{6A7694BA-C4CA-40E5-8E21-9D0D2AEC769B}">
      <dgm:prSet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96516D96-5439-421A-AF8F-3F958125B1DE}">
      <dgm:prSet phldrT="[Текст]"/>
      <dgm:spPr>
        <a:solidFill>
          <a:srgbClr val="FFFFCC"/>
        </a:solidFill>
        <a:ln w="57150">
          <a:solidFill>
            <a:srgbClr val="00B0F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Direktorların cavabdehliyi indeksi </a:t>
          </a:r>
          <a:endParaRPr lang="en-US" b="1" dirty="0">
            <a:solidFill>
              <a:schemeClr val="tx1"/>
            </a:solidFill>
          </a:endParaRPr>
        </a:p>
      </dgm:t>
    </dgm:pt>
    <dgm:pt modelId="{279BEF4F-8C76-4B56-B280-CEC6BC68C33E}" type="parTrans" cxnId="{AFC6FD05-6F81-4690-AB2F-E0F233072D1E}">
      <dgm:prSet/>
      <dgm:spPr/>
      <dgm:t>
        <a:bodyPr/>
        <a:lstStyle/>
        <a:p>
          <a:endParaRPr lang="en-US"/>
        </a:p>
      </dgm:t>
    </dgm:pt>
    <dgm:pt modelId="{8D7C97EC-7886-4710-9D8E-716AE81985AD}" type="sibTrans" cxnId="{AFC6FD05-6F81-4690-AB2F-E0F233072D1E}">
      <dgm:prSet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57AAF045-F4B4-4535-A3E2-C110BB3890D4}">
      <dgm:prSet phldrT="[Текст]"/>
      <dgm:spPr>
        <a:solidFill>
          <a:srgbClr val="FFFFCC"/>
        </a:solidFill>
        <a:ln w="57150">
          <a:solidFill>
            <a:srgbClr val="00B0F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Səhmdarların məhkəməyə verilməsi imkanları indeksi</a:t>
          </a:r>
          <a:endParaRPr lang="en-US" b="1" dirty="0">
            <a:solidFill>
              <a:schemeClr val="tx1"/>
            </a:solidFill>
          </a:endParaRPr>
        </a:p>
      </dgm:t>
    </dgm:pt>
    <dgm:pt modelId="{A5D257B4-9130-40AD-9532-BD84F6A18932}" type="parTrans" cxnId="{DE2809E9-6CB1-4612-ACEB-586EDA0A0648}">
      <dgm:prSet/>
      <dgm:spPr/>
      <dgm:t>
        <a:bodyPr/>
        <a:lstStyle/>
        <a:p>
          <a:endParaRPr lang="en-US"/>
        </a:p>
      </dgm:t>
    </dgm:pt>
    <dgm:pt modelId="{91946F91-9123-4410-BE94-BF796B55C1AE}" type="sibTrans" cxnId="{DE2809E9-6CB1-4612-ACEB-586EDA0A0648}">
      <dgm:prSet/>
      <dgm:spPr/>
      <dgm:t>
        <a:bodyPr/>
        <a:lstStyle/>
        <a:p>
          <a:endParaRPr lang="en-US"/>
        </a:p>
      </dgm:t>
    </dgm:pt>
    <dgm:pt modelId="{49839AED-4E85-4482-8AD0-45EE8346474F}">
      <dgm:prSet phldrT="[Текст]"/>
      <dgm:spPr>
        <a:solidFill>
          <a:srgbClr val="FFFFCC"/>
        </a:solidFill>
        <a:ln w="57150">
          <a:solidFill>
            <a:srgbClr val="00B0F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Maraqların toqquşması </a:t>
          </a:r>
          <a:r>
            <a:rPr lang="az-Latn-AZ" b="1" dirty="0" err="1" smtClean="0">
              <a:solidFill>
                <a:schemeClr val="tx1"/>
              </a:solidFill>
            </a:rPr>
            <a:t>indeqksi</a:t>
          </a:r>
          <a:r>
            <a:rPr lang="az-Latn-AZ" b="1" dirty="0" smtClean="0">
              <a:solidFill>
                <a:schemeClr val="tx1"/>
              </a:solidFill>
            </a:rPr>
            <a:t> (0-10)</a:t>
          </a:r>
          <a:endParaRPr lang="en-US" b="1" dirty="0">
            <a:solidFill>
              <a:schemeClr val="tx1"/>
            </a:solidFill>
          </a:endParaRPr>
        </a:p>
      </dgm:t>
    </dgm:pt>
    <dgm:pt modelId="{35A47766-942E-48C1-B40B-9B854D5836A6}" type="parTrans" cxnId="{51646A9B-15E0-49D5-97AC-59EF0A192C8A}">
      <dgm:prSet/>
      <dgm:spPr/>
      <dgm:t>
        <a:bodyPr/>
        <a:lstStyle/>
        <a:p>
          <a:endParaRPr lang="en-US"/>
        </a:p>
      </dgm:t>
    </dgm:pt>
    <dgm:pt modelId="{014DD5E3-81E0-4F00-AD89-20289AC07E10}" type="sibTrans" cxnId="{51646A9B-15E0-49D5-97AC-59EF0A192C8A}">
      <dgm:prSet/>
      <dgm:spPr/>
      <dgm:t>
        <a:bodyPr/>
        <a:lstStyle/>
        <a:p>
          <a:endParaRPr lang="en-US"/>
        </a:p>
      </dgm:t>
    </dgm:pt>
    <dgm:pt modelId="{B4009EAB-FDAA-433B-B477-0E027478F058}">
      <dgm:prSet phldrT="[Текст]"/>
      <dgm:spPr>
        <a:solidFill>
          <a:srgbClr val="FFFFCC"/>
        </a:solidFill>
        <a:ln w="57150">
          <a:solidFill>
            <a:srgbClr val="00B0F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Səhmdar hüquqları indeksi (0-10,5)</a:t>
          </a:r>
          <a:endParaRPr lang="en-US" b="1" dirty="0">
            <a:solidFill>
              <a:schemeClr val="tx1"/>
            </a:solidFill>
          </a:endParaRPr>
        </a:p>
      </dgm:t>
    </dgm:pt>
    <dgm:pt modelId="{00812FB3-2BDC-4675-A415-A87DB22987BF}" type="parTrans" cxnId="{B9B5C136-38AB-4E10-B6AB-978A9FFF0742}">
      <dgm:prSet/>
      <dgm:spPr/>
      <dgm:t>
        <a:bodyPr/>
        <a:lstStyle/>
        <a:p>
          <a:endParaRPr lang="en-US"/>
        </a:p>
      </dgm:t>
    </dgm:pt>
    <dgm:pt modelId="{F9E1DEBA-2F2B-4430-B746-A691A4AECEA4}" type="sibTrans" cxnId="{B9B5C136-38AB-4E10-B6AB-978A9FFF0742}">
      <dgm:prSet/>
      <dgm:spPr/>
      <dgm:t>
        <a:bodyPr/>
        <a:lstStyle/>
        <a:p>
          <a:endParaRPr lang="en-US"/>
        </a:p>
      </dgm:t>
    </dgm:pt>
    <dgm:pt modelId="{203136FE-3BE3-45C1-BEA9-A4F4E834FD2E}">
      <dgm:prSet phldrT="[Текст]"/>
      <dgm:spPr>
        <a:solidFill>
          <a:srgbClr val="FFFFCC"/>
        </a:solidFill>
        <a:ln w="57150">
          <a:solidFill>
            <a:srgbClr val="00B0F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İdarəetmə strukturunun inkişafı indeksi (0-10,5)</a:t>
          </a:r>
          <a:endParaRPr lang="en-US" b="1" dirty="0">
            <a:solidFill>
              <a:schemeClr val="tx1"/>
            </a:solidFill>
          </a:endParaRPr>
        </a:p>
      </dgm:t>
    </dgm:pt>
    <dgm:pt modelId="{BFFAA7BD-F4C2-4788-A9FE-FC2D93758A8B}" type="parTrans" cxnId="{9F5D94B1-0815-4C66-9AF8-37426A8B0836}">
      <dgm:prSet/>
      <dgm:spPr/>
      <dgm:t>
        <a:bodyPr/>
        <a:lstStyle/>
        <a:p>
          <a:endParaRPr lang="en-US"/>
        </a:p>
      </dgm:t>
    </dgm:pt>
    <dgm:pt modelId="{2AD1DD3E-EFDD-4E04-A65D-46BBA2E984BE}" type="sibTrans" cxnId="{9F5D94B1-0815-4C66-9AF8-37426A8B0836}">
      <dgm:prSet/>
      <dgm:spPr/>
      <dgm:t>
        <a:bodyPr/>
        <a:lstStyle/>
        <a:p>
          <a:endParaRPr lang="en-US"/>
        </a:p>
      </dgm:t>
    </dgm:pt>
    <dgm:pt modelId="{24BF5A1F-2767-4C1F-B116-EB4100B52A52}">
      <dgm:prSet phldrT="[Текст]"/>
      <dgm:spPr>
        <a:solidFill>
          <a:srgbClr val="FFFFCC"/>
        </a:solidFill>
        <a:ln w="57150">
          <a:solidFill>
            <a:srgbClr val="00B0F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Korporativ şəffaflığı indeksi (0-9)</a:t>
          </a:r>
          <a:endParaRPr lang="en-US" b="1" dirty="0">
            <a:solidFill>
              <a:schemeClr val="tx1"/>
            </a:solidFill>
          </a:endParaRPr>
        </a:p>
      </dgm:t>
    </dgm:pt>
    <dgm:pt modelId="{E5BFC73D-E5E2-4E9D-9DF5-598EEA60AE54}" type="parTrans" cxnId="{DCBA0716-824F-42D1-A52E-7E496301A312}">
      <dgm:prSet/>
      <dgm:spPr/>
      <dgm:t>
        <a:bodyPr/>
        <a:lstStyle/>
        <a:p>
          <a:endParaRPr lang="en-US"/>
        </a:p>
      </dgm:t>
    </dgm:pt>
    <dgm:pt modelId="{6AB33B14-B3CE-4C50-B0CA-E37AE7DDFC31}" type="sibTrans" cxnId="{DCBA0716-824F-42D1-A52E-7E496301A312}">
      <dgm:prSet/>
      <dgm:spPr/>
      <dgm:t>
        <a:bodyPr/>
        <a:lstStyle/>
        <a:p>
          <a:endParaRPr lang="en-US"/>
        </a:p>
      </dgm:t>
    </dgm:pt>
    <dgm:pt modelId="{7C8BFB30-B922-4C79-AA66-ACD900810924}">
      <dgm:prSet phldrT="[Текст]"/>
      <dgm:spPr>
        <a:solidFill>
          <a:srgbClr val="FFFFCC"/>
        </a:solidFill>
        <a:ln w="57150">
          <a:solidFill>
            <a:srgbClr val="00B0F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Səhmdar idarəetməsi indeksi (0-1</a:t>
          </a:r>
          <a:r>
            <a:rPr lang="en-US" b="1" dirty="0" smtClean="0">
              <a:solidFill>
                <a:schemeClr val="tx1"/>
              </a:solidFill>
            </a:rPr>
            <a:t>0)</a:t>
          </a:r>
          <a:endParaRPr lang="en-US" b="1" dirty="0">
            <a:solidFill>
              <a:schemeClr val="tx1"/>
            </a:solidFill>
          </a:endParaRPr>
        </a:p>
      </dgm:t>
    </dgm:pt>
    <dgm:pt modelId="{D5AA9FF9-501D-4FBA-A53B-8AB5CBC6654D}" type="parTrans" cxnId="{3B102CC1-77FD-483F-AA26-F66938EB2F5B}">
      <dgm:prSet/>
      <dgm:spPr/>
      <dgm:t>
        <a:bodyPr/>
        <a:lstStyle/>
        <a:p>
          <a:endParaRPr lang="en-US"/>
        </a:p>
      </dgm:t>
    </dgm:pt>
    <dgm:pt modelId="{900F58A5-8863-444E-A9A8-57828D2F232A}" type="sibTrans" cxnId="{3B102CC1-77FD-483F-AA26-F66938EB2F5B}">
      <dgm:prSet/>
      <dgm:spPr/>
      <dgm:t>
        <a:bodyPr/>
        <a:lstStyle/>
        <a:p>
          <a:endParaRPr lang="en-US"/>
        </a:p>
      </dgm:t>
    </dgm:pt>
    <dgm:pt modelId="{F0131561-5387-4261-8ECD-D3AAE2580858}">
      <dgm:prSet phldrT="[Текст]"/>
      <dgm:spPr>
        <a:solidFill>
          <a:srgbClr val="FFFFCC"/>
        </a:solidFill>
        <a:ln w="57150">
          <a:solidFill>
            <a:srgbClr val="00B0F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Azlıqda olan </a:t>
          </a:r>
          <a:r>
            <a:rPr lang="az-Latn-AZ" b="1" dirty="0" err="1" smtClean="0">
              <a:solidFill>
                <a:schemeClr val="tx1"/>
              </a:solidFill>
            </a:rPr>
            <a:t>investorların</a:t>
          </a:r>
          <a:r>
            <a:rPr lang="az-Latn-AZ" b="1" dirty="0" smtClean="0">
              <a:solidFill>
                <a:schemeClr val="tx1"/>
              </a:solidFill>
            </a:rPr>
            <a:t> maraqlarının qorunması indeksi (0-10)</a:t>
          </a:r>
          <a:endParaRPr lang="en-US" b="1" dirty="0">
            <a:solidFill>
              <a:schemeClr val="tx1"/>
            </a:solidFill>
          </a:endParaRPr>
        </a:p>
      </dgm:t>
    </dgm:pt>
    <dgm:pt modelId="{C5E75530-2225-463D-AF8C-BDFFDDA4F42A}" type="parTrans" cxnId="{50A8B19A-25ED-4661-91F4-28D30CE4A52A}">
      <dgm:prSet/>
      <dgm:spPr/>
      <dgm:t>
        <a:bodyPr/>
        <a:lstStyle/>
        <a:p>
          <a:endParaRPr lang="en-US"/>
        </a:p>
      </dgm:t>
    </dgm:pt>
    <dgm:pt modelId="{75674E7A-25BF-4513-9328-252DD6DC8130}" type="sibTrans" cxnId="{50A8B19A-25ED-4661-91F4-28D30CE4A52A}">
      <dgm:prSet/>
      <dgm:spPr/>
      <dgm:t>
        <a:bodyPr/>
        <a:lstStyle/>
        <a:p>
          <a:endParaRPr lang="en-US"/>
        </a:p>
      </dgm:t>
    </dgm:pt>
    <dgm:pt modelId="{D1F4616E-4356-4A48-91A7-4EA75D7B66BB}" type="pres">
      <dgm:prSet presAssocID="{9D076C29-1178-4AFA-A6D8-485A9DE1118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6262E7-705E-4631-9E8A-1DC177080028}" type="pres">
      <dgm:prSet presAssocID="{9D076C29-1178-4AFA-A6D8-485A9DE11188}" presName="cycle" presStyleCnt="0"/>
      <dgm:spPr/>
    </dgm:pt>
    <dgm:pt modelId="{72A53631-E34B-474F-8141-99206D56EE2D}" type="pres">
      <dgm:prSet presAssocID="{8AB2887B-D919-4797-92AB-51679D68EF8E}" presName="nodeFirstNode" presStyleLbl="node1" presStyleIdx="0" presStyleCnt="9" custScaleX="270670" custRadScaleRad="100733" custRadScaleInc="189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1130D9-310F-4951-A263-7FCCE5C401DD}" type="pres">
      <dgm:prSet presAssocID="{3D66EA33-ADA6-43E3-AFBA-00CBF18AE766}" presName="sibTransFirstNode" presStyleLbl="bgShp" presStyleIdx="0" presStyleCnt="1" custAng="592073" custLinFactNeighborX="-4358" custLinFactNeighborY="2762"/>
      <dgm:spPr/>
      <dgm:t>
        <a:bodyPr/>
        <a:lstStyle/>
        <a:p>
          <a:endParaRPr lang="en-US"/>
        </a:p>
      </dgm:t>
    </dgm:pt>
    <dgm:pt modelId="{F572922D-45E2-4210-9DC0-BB0C5A586F24}" type="pres">
      <dgm:prSet presAssocID="{96516D96-5439-421A-AF8F-3F958125B1DE}" presName="nodeFollowingNodes" presStyleLbl="node1" presStyleIdx="1" presStyleCnt="9" custScaleX="385323" custRadScaleRad="171675" custRadScaleInc="990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5B2127-CA51-4B79-9B75-2F928D46EB06}" type="pres">
      <dgm:prSet presAssocID="{57AAF045-F4B4-4535-A3E2-C110BB3890D4}" presName="nodeFollowingNodes" presStyleLbl="node1" presStyleIdx="2" presStyleCnt="9" custScaleX="380820" custRadScaleRad="147594" custRadScaleInc="795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694685-92D6-4A2D-87D4-81DE666ACBC2}" type="pres">
      <dgm:prSet presAssocID="{49839AED-4E85-4482-8AD0-45EE8346474F}" presName="nodeFollowingNodes" presStyleLbl="node1" presStyleIdx="3" presStyleCnt="9" custScaleX="389014" custRadScaleRad="145578" custRadScaleInc="-800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60B16-0B97-4660-AFE7-785B91D64AC6}" type="pres">
      <dgm:prSet presAssocID="{B4009EAB-FDAA-433B-B477-0E027478F058}" presName="nodeFollowingNodes" presStyleLbl="node1" presStyleIdx="4" presStyleCnt="9" custScaleX="413769" custRadScaleRad="150555" custRadScaleInc="-973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AD3D13-3CC1-496F-96BE-7F8B0A41E632}" type="pres">
      <dgm:prSet presAssocID="{203136FE-3BE3-45C1-BEA9-A4F4E834FD2E}" presName="nodeFollowingNodes" presStyleLbl="node1" presStyleIdx="5" presStyleCnt="9" custScaleX="362999" custRadScaleRad="154424" custRadScaleInc="1047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E24D3E-EC7F-4892-8CCA-60286911CE24}" type="pres">
      <dgm:prSet presAssocID="{24BF5A1F-2767-4C1F-B116-EB4100B52A52}" presName="nodeFollowingNodes" presStyleLbl="node1" presStyleIdx="6" presStyleCnt="9" custScaleX="360672" custRadScaleRad="162418" custRadScaleInc="407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7F5E93-30A0-45B3-B461-227FA14DADEC}" type="pres">
      <dgm:prSet presAssocID="{7C8BFB30-B922-4C79-AA66-ACD900810924}" presName="nodeFollowingNodes" presStyleLbl="node1" presStyleIdx="7" presStyleCnt="9" custScaleX="368059" custRadScaleRad="163767" custRadScaleInc="-284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55456-F4F8-4B9A-A4E3-0BDAC6FF5473}" type="pres">
      <dgm:prSet presAssocID="{F0131561-5387-4261-8ECD-D3AAE2580858}" presName="nodeFollowingNodes" presStyleLbl="node1" presStyleIdx="8" presStyleCnt="9" custScaleX="364623" custRadScaleRad="172696" custRadScaleInc="-1001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C6FD05-6F81-4690-AB2F-E0F233072D1E}" srcId="{9D076C29-1178-4AFA-A6D8-485A9DE11188}" destId="{96516D96-5439-421A-AF8F-3F958125B1DE}" srcOrd="1" destOrd="0" parTransId="{279BEF4F-8C76-4B56-B280-CEC6BC68C33E}" sibTransId="{8D7C97EC-7886-4710-9D8E-716AE81985AD}"/>
    <dgm:cxn modelId="{09843878-7AD3-48EC-967F-2BD19EBFD3E4}" type="presOf" srcId="{8AB2887B-D919-4797-92AB-51679D68EF8E}" destId="{72A53631-E34B-474F-8141-99206D56EE2D}" srcOrd="0" destOrd="0" presId="urn:microsoft.com/office/officeart/2005/8/layout/cycle3"/>
    <dgm:cxn modelId="{B9B5C136-38AB-4E10-B6AB-978A9FFF0742}" srcId="{9D076C29-1178-4AFA-A6D8-485A9DE11188}" destId="{B4009EAB-FDAA-433B-B477-0E027478F058}" srcOrd="4" destOrd="0" parTransId="{00812FB3-2BDC-4675-A415-A87DB22987BF}" sibTransId="{F9E1DEBA-2F2B-4430-B746-A691A4AECEA4}"/>
    <dgm:cxn modelId="{DE2809E9-6CB1-4612-ACEB-586EDA0A0648}" srcId="{9D076C29-1178-4AFA-A6D8-485A9DE11188}" destId="{57AAF045-F4B4-4535-A3E2-C110BB3890D4}" srcOrd="2" destOrd="0" parTransId="{A5D257B4-9130-40AD-9532-BD84F6A18932}" sibTransId="{91946F91-9123-4410-BE94-BF796B55C1AE}"/>
    <dgm:cxn modelId="{48D3A52E-8DF5-4C7D-A48D-2A45E43BA6E7}" type="presOf" srcId="{9D076C29-1178-4AFA-A6D8-485A9DE11188}" destId="{D1F4616E-4356-4A48-91A7-4EA75D7B66BB}" srcOrd="0" destOrd="0" presId="urn:microsoft.com/office/officeart/2005/8/layout/cycle3"/>
    <dgm:cxn modelId="{E5654D94-43F5-4B6C-8288-6225BCFE70B3}" type="presOf" srcId="{B4009EAB-FDAA-433B-B477-0E027478F058}" destId="{1ED60B16-0B97-4660-AFE7-785B91D64AC6}" srcOrd="0" destOrd="0" presId="urn:microsoft.com/office/officeart/2005/8/layout/cycle3"/>
    <dgm:cxn modelId="{51646A9B-15E0-49D5-97AC-59EF0A192C8A}" srcId="{9D076C29-1178-4AFA-A6D8-485A9DE11188}" destId="{49839AED-4E85-4482-8AD0-45EE8346474F}" srcOrd="3" destOrd="0" parTransId="{35A47766-942E-48C1-B40B-9B854D5836A6}" sibTransId="{014DD5E3-81E0-4F00-AD89-20289AC07E10}"/>
    <dgm:cxn modelId="{F59A860E-CB84-4620-A200-9D06B83E23E3}" type="presOf" srcId="{F0131561-5387-4261-8ECD-D3AAE2580858}" destId="{60655456-F4F8-4B9A-A4E3-0BDAC6FF5473}" srcOrd="0" destOrd="0" presId="urn:microsoft.com/office/officeart/2005/8/layout/cycle3"/>
    <dgm:cxn modelId="{9F5D94B1-0815-4C66-9AF8-37426A8B0836}" srcId="{9D076C29-1178-4AFA-A6D8-485A9DE11188}" destId="{203136FE-3BE3-45C1-BEA9-A4F4E834FD2E}" srcOrd="5" destOrd="0" parTransId="{BFFAA7BD-F4C2-4788-A9FE-FC2D93758A8B}" sibTransId="{2AD1DD3E-EFDD-4E04-A65D-46BBA2E984BE}"/>
    <dgm:cxn modelId="{E09961D1-B6D1-4855-B8CE-4C0A58E1A03A}" type="presOf" srcId="{49839AED-4E85-4482-8AD0-45EE8346474F}" destId="{A4694685-92D6-4A2D-87D4-81DE666ACBC2}" srcOrd="0" destOrd="0" presId="urn:microsoft.com/office/officeart/2005/8/layout/cycle3"/>
    <dgm:cxn modelId="{3B102CC1-77FD-483F-AA26-F66938EB2F5B}" srcId="{9D076C29-1178-4AFA-A6D8-485A9DE11188}" destId="{7C8BFB30-B922-4C79-AA66-ACD900810924}" srcOrd="7" destOrd="0" parTransId="{D5AA9FF9-501D-4FBA-A53B-8AB5CBC6654D}" sibTransId="{900F58A5-8863-444E-A9A8-57828D2F232A}"/>
    <dgm:cxn modelId="{63734756-14C8-43E5-8804-F871DD863BE3}" type="presOf" srcId="{203136FE-3BE3-45C1-BEA9-A4F4E834FD2E}" destId="{A5AD3D13-3CC1-496F-96BE-7F8B0A41E632}" srcOrd="0" destOrd="0" presId="urn:microsoft.com/office/officeart/2005/8/layout/cycle3"/>
    <dgm:cxn modelId="{E1D3D322-47FD-4D07-B318-F8A6068E82EF}" type="presOf" srcId="{7C8BFB30-B922-4C79-AA66-ACD900810924}" destId="{927F5E93-30A0-45B3-B461-227FA14DADEC}" srcOrd="0" destOrd="0" presId="urn:microsoft.com/office/officeart/2005/8/layout/cycle3"/>
    <dgm:cxn modelId="{DCBA0716-824F-42D1-A52E-7E496301A312}" srcId="{9D076C29-1178-4AFA-A6D8-485A9DE11188}" destId="{24BF5A1F-2767-4C1F-B116-EB4100B52A52}" srcOrd="6" destOrd="0" parTransId="{E5BFC73D-E5E2-4E9D-9DF5-598EEA60AE54}" sibTransId="{6AB33B14-B3CE-4C50-B0CA-E37AE7DDFC31}"/>
    <dgm:cxn modelId="{6A7694BA-C4CA-40E5-8E21-9D0D2AEC769B}" srcId="{9D076C29-1178-4AFA-A6D8-485A9DE11188}" destId="{8AB2887B-D919-4797-92AB-51679D68EF8E}" srcOrd="0" destOrd="0" parTransId="{E5B59E15-AC0A-4C7D-96B8-CF0035140284}" sibTransId="{3D66EA33-ADA6-43E3-AFBA-00CBF18AE766}"/>
    <dgm:cxn modelId="{1BA52AE6-FD4C-42A3-9A41-BD57606A7645}" type="presOf" srcId="{57AAF045-F4B4-4535-A3E2-C110BB3890D4}" destId="{C85B2127-CA51-4B79-9B75-2F928D46EB06}" srcOrd="0" destOrd="0" presId="urn:microsoft.com/office/officeart/2005/8/layout/cycle3"/>
    <dgm:cxn modelId="{50A8B19A-25ED-4661-91F4-28D30CE4A52A}" srcId="{9D076C29-1178-4AFA-A6D8-485A9DE11188}" destId="{F0131561-5387-4261-8ECD-D3AAE2580858}" srcOrd="8" destOrd="0" parTransId="{C5E75530-2225-463D-AF8C-BDFFDDA4F42A}" sibTransId="{75674E7A-25BF-4513-9328-252DD6DC8130}"/>
    <dgm:cxn modelId="{815998B5-A89E-4051-8E56-BA3ABB3B00C2}" type="presOf" srcId="{96516D96-5439-421A-AF8F-3F958125B1DE}" destId="{F572922D-45E2-4210-9DC0-BB0C5A586F24}" srcOrd="0" destOrd="0" presId="urn:microsoft.com/office/officeart/2005/8/layout/cycle3"/>
    <dgm:cxn modelId="{4EFD58CA-415F-4A98-8C24-C398EF7577D8}" type="presOf" srcId="{24BF5A1F-2767-4C1F-B116-EB4100B52A52}" destId="{C0E24D3E-EC7F-4892-8CCA-60286911CE24}" srcOrd="0" destOrd="0" presId="urn:microsoft.com/office/officeart/2005/8/layout/cycle3"/>
    <dgm:cxn modelId="{3A77C086-24A2-49CE-99BB-4EB5E106A958}" type="presOf" srcId="{3D66EA33-ADA6-43E3-AFBA-00CBF18AE766}" destId="{0B1130D9-310F-4951-A263-7FCCE5C401DD}" srcOrd="0" destOrd="0" presId="urn:microsoft.com/office/officeart/2005/8/layout/cycle3"/>
    <dgm:cxn modelId="{4A50F602-86BC-49D9-A1E2-91135E1B59BB}" type="presParOf" srcId="{D1F4616E-4356-4A48-91A7-4EA75D7B66BB}" destId="{FE6262E7-705E-4631-9E8A-1DC177080028}" srcOrd="0" destOrd="0" presId="urn:microsoft.com/office/officeart/2005/8/layout/cycle3"/>
    <dgm:cxn modelId="{700E0A89-B66A-4308-AC5E-4B77D41F136D}" type="presParOf" srcId="{FE6262E7-705E-4631-9E8A-1DC177080028}" destId="{72A53631-E34B-474F-8141-99206D56EE2D}" srcOrd="0" destOrd="0" presId="urn:microsoft.com/office/officeart/2005/8/layout/cycle3"/>
    <dgm:cxn modelId="{91E24B30-CF60-4D0D-96B1-22D2E7FF6F61}" type="presParOf" srcId="{FE6262E7-705E-4631-9E8A-1DC177080028}" destId="{0B1130D9-310F-4951-A263-7FCCE5C401DD}" srcOrd="1" destOrd="0" presId="urn:microsoft.com/office/officeart/2005/8/layout/cycle3"/>
    <dgm:cxn modelId="{6C2DEA46-F108-4270-B918-F0AF9C962CEA}" type="presParOf" srcId="{FE6262E7-705E-4631-9E8A-1DC177080028}" destId="{F572922D-45E2-4210-9DC0-BB0C5A586F24}" srcOrd="2" destOrd="0" presId="urn:microsoft.com/office/officeart/2005/8/layout/cycle3"/>
    <dgm:cxn modelId="{1762F020-1BCC-483C-8C3E-F8E871556BE9}" type="presParOf" srcId="{FE6262E7-705E-4631-9E8A-1DC177080028}" destId="{C85B2127-CA51-4B79-9B75-2F928D46EB06}" srcOrd="3" destOrd="0" presId="urn:microsoft.com/office/officeart/2005/8/layout/cycle3"/>
    <dgm:cxn modelId="{7571D264-C854-4095-AE7E-D474EE0D8BBA}" type="presParOf" srcId="{FE6262E7-705E-4631-9E8A-1DC177080028}" destId="{A4694685-92D6-4A2D-87D4-81DE666ACBC2}" srcOrd="4" destOrd="0" presId="urn:microsoft.com/office/officeart/2005/8/layout/cycle3"/>
    <dgm:cxn modelId="{E294373D-5E0E-4076-8A34-7B46FCD97D1C}" type="presParOf" srcId="{FE6262E7-705E-4631-9E8A-1DC177080028}" destId="{1ED60B16-0B97-4660-AFE7-785B91D64AC6}" srcOrd="5" destOrd="0" presId="urn:microsoft.com/office/officeart/2005/8/layout/cycle3"/>
    <dgm:cxn modelId="{910AF1C6-2195-4371-B777-508FB2AD79EF}" type="presParOf" srcId="{FE6262E7-705E-4631-9E8A-1DC177080028}" destId="{A5AD3D13-3CC1-496F-96BE-7F8B0A41E632}" srcOrd="6" destOrd="0" presId="urn:microsoft.com/office/officeart/2005/8/layout/cycle3"/>
    <dgm:cxn modelId="{03D8E779-C552-4566-BF06-B7D8CEA72C30}" type="presParOf" srcId="{FE6262E7-705E-4631-9E8A-1DC177080028}" destId="{C0E24D3E-EC7F-4892-8CCA-60286911CE24}" srcOrd="7" destOrd="0" presId="urn:microsoft.com/office/officeart/2005/8/layout/cycle3"/>
    <dgm:cxn modelId="{58993778-764C-4654-B547-D06AF9303495}" type="presParOf" srcId="{FE6262E7-705E-4631-9E8A-1DC177080028}" destId="{927F5E93-30A0-45B3-B461-227FA14DADEC}" srcOrd="8" destOrd="0" presId="urn:microsoft.com/office/officeart/2005/8/layout/cycle3"/>
    <dgm:cxn modelId="{BD3B80EF-A7F1-4ECA-9941-220793B0A61E}" type="presParOf" srcId="{FE6262E7-705E-4631-9E8A-1DC177080028}" destId="{60655456-F4F8-4B9A-A4E3-0BDAC6FF5473}" srcOrd="9" destOrd="0" presId="urn:microsoft.com/office/officeart/2005/8/layout/cycle3"/>
  </dgm:cxnLst>
  <dgm:bg/>
  <dgm:whole>
    <a:ln>
      <a:solidFill>
        <a:srgbClr val="0070C0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D076C29-1178-4AFA-A6D8-485A9DE11188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B2887B-D919-4797-92AB-51679D68EF8E}">
      <dgm:prSet phldrT="[Текст]" custT="1"/>
      <dgm:spPr>
        <a:solidFill>
          <a:srgbClr val="FFFFCC"/>
        </a:solidFill>
        <a:ln w="57150">
          <a:solidFill>
            <a:srgbClr val="002060"/>
          </a:solidFill>
        </a:ln>
      </dgm:spPr>
      <dgm:t>
        <a:bodyPr/>
        <a:lstStyle/>
        <a:p>
          <a:r>
            <a:rPr lang="az-Latn-AZ" sz="1400" b="1" dirty="0" smtClean="0">
              <a:solidFill>
                <a:schemeClr val="tx1"/>
              </a:solidFill>
            </a:rPr>
            <a:t>Zaman</a:t>
          </a:r>
        </a:p>
        <a:p>
          <a:r>
            <a:rPr lang="az-Latn-AZ" sz="1400" b="1" dirty="0" smtClean="0">
              <a:solidFill>
                <a:schemeClr val="tx1"/>
              </a:solidFill>
            </a:rPr>
            <a:t>(gün)</a:t>
          </a:r>
        </a:p>
      </dgm:t>
    </dgm:pt>
    <dgm:pt modelId="{E5B59E15-AC0A-4C7D-96B8-CF0035140284}" type="parTrans" cxnId="{6A7694BA-C4CA-40E5-8E21-9D0D2AEC769B}">
      <dgm:prSet/>
      <dgm:spPr/>
      <dgm:t>
        <a:bodyPr/>
        <a:lstStyle/>
        <a:p>
          <a:endParaRPr lang="en-US"/>
        </a:p>
      </dgm:t>
    </dgm:pt>
    <dgm:pt modelId="{3D66EA33-ADA6-43E3-AFBA-00CBF18AE766}" type="sibTrans" cxnId="{6A7694BA-C4CA-40E5-8E21-9D0D2AEC769B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96516D96-5439-421A-AF8F-3F958125B1DE}">
      <dgm:prSet phldrT="[Текст]" custT="1"/>
      <dgm:spPr>
        <a:solidFill>
          <a:srgbClr val="FFFFCC"/>
        </a:solidFill>
        <a:ln w="57150">
          <a:solidFill>
            <a:srgbClr val="C00000"/>
          </a:solidFill>
        </a:ln>
      </dgm:spPr>
      <dgm:t>
        <a:bodyPr/>
        <a:lstStyle/>
        <a:p>
          <a:r>
            <a:rPr lang="az-Latn-AZ" sz="2000" b="1" dirty="0" smtClean="0">
              <a:solidFill>
                <a:schemeClr val="tx1"/>
              </a:solidFill>
            </a:rPr>
            <a:t>Vergi ödənişləri </a:t>
          </a:r>
          <a:endParaRPr lang="en-US" sz="2000" b="1" dirty="0">
            <a:solidFill>
              <a:schemeClr val="tx1"/>
            </a:solidFill>
          </a:endParaRPr>
        </a:p>
      </dgm:t>
    </dgm:pt>
    <dgm:pt modelId="{279BEF4F-8C76-4B56-B280-CEC6BC68C33E}" type="parTrans" cxnId="{AFC6FD05-6F81-4690-AB2F-E0F233072D1E}">
      <dgm:prSet/>
      <dgm:spPr/>
      <dgm:t>
        <a:bodyPr/>
        <a:lstStyle/>
        <a:p>
          <a:endParaRPr lang="en-US"/>
        </a:p>
      </dgm:t>
    </dgm:pt>
    <dgm:pt modelId="{8D7C97EC-7886-4710-9D8E-716AE81985AD}" type="sibTrans" cxnId="{AFC6FD05-6F81-4690-AB2F-E0F233072D1E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224D8346-A013-450F-842C-B9C1E972BD05}">
      <dgm:prSet phldrT="[Текст]" custT="1"/>
      <dgm:spPr>
        <a:solidFill>
          <a:schemeClr val="bg2"/>
        </a:solidFill>
        <a:ln w="57150">
          <a:solidFill>
            <a:srgbClr val="033B0E"/>
          </a:solidFill>
        </a:ln>
      </dgm:spPr>
      <dgm:t>
        <a:bodyPr/>
        <a:lstStyle/>
        <a:p>
          <a:r>
            <a:rPr lang="az-Latn-AZ" sz="1800" b="1" dirty="0" smtClean="0">
              <a:solidFill>
                <a:schemeClr val="tx1"/>
              </a:solidFill>
            </a:rPr>
            <a:t>Xərclər (adambaşına gəlirlərə nisbəti % ) </a:t>
          </a:r>
          <a:endParaRPr lang="en-US" sz="1800" b="1" dirty="0">
            <a:solidFill>
              <a:schemeClr val="tx1"/>
            </a:solidFill>
          </a:endParaRPr>
        </a:p>
      </dgm:t>
    </dgm:pt>
    <dgm:pt modelId="{D8916EAA-7EAA-4750-863A-93731036302E}" type="parTrans" cxnId="{9A113552-7188-4174-8896-206B9B701E15}">
      <dgm:prSet/>
      <dgm:spPr/>
      <dgm:t>
        <a:bodyPr/>
        <a:lstStyle/>
        <a:p>
          <a:endParaRPr lang="en-US"/>
        </a:p>
      </dgm:t>
    </dgm:pt>
    <dgm:pt modelId="{FADAEB05-6D9F-48B2-ACC4-E73C1D2CF97D}" type="sibTrans" cxnId="{9A113552-7188-4174-8896-206B9B701E15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741184F0-0350-4D9C-A9EE-F3BF98FD0FBF}">
      <dgm:prSet phldrT="[Текст]" custT="1"/>
      <dgm:spPr>
        <a:solidFill>
          <a:srgbClr val="FFFFCC"/>
        </a:solidFill>
        <a:ln w="57150">
          <a:solidFill>
            <a:srgbClr val="C00000"/>
          </a:solidFill>
        </a:ln>
      </dgm:spPr>
      <dgm:t>
        <a:bodyPr/>
        <a:lstStyle/>
        <a:p>
          <a:r>
            <a:rPr lang="az-Latn-AZ" sz="2000" b="1" dirty="0" smtClean="0">
              <a:solidFill>
                <a:schemeClr val="tx1"/>
              </a:solidFill>
            </a:rPr>
            <a:t>Vergi dərəcəsi</a:t>
          </a:r>
          <a:endParaRPr lang="en-US" sz="2000" b="1" dirty="0">
            <a:solidFill>
              <a:schemeClr val="tx1"/>
            </a:solidFill>
          </a:endParaRPr>
        </a:p>
      </dgm:t>
    </dgm:pt>
    <dgm:pt modelId="{BFD4DD15-A6FC-47FD-967E-20DFB0023351}" type="parTrans" cxnId="{47A4047D-323F-471C-A76A-59D8D0EEBC9F}">
      <dgm:prSet/>
      <dgm:spPr/>
      <dgm:t>
        <a:bodyPr/>
        <a:lstStyle/>
        <a:p>
          <a:endParaRPr lang="en-US"/>
        </a:p>
      </dgm:t>
    </dgm:pt>
    <dgm:pt modelId="{106110C3-7153-4C05-8C2D-9EE22F59B2B1}" type="sibTrans" cxnId="{47A4047D-323F-471C-A76A-59D8D0EEBC9F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BCF04D23-18B3-40F0-917A-F732C2D17D05}">
      <dgm:prSet phldrT="[Текст]" custT="1"/>
      <dgm:spPr>
        <a:solidFill>
          <a:srgbClr val="FFFFCC"/>
        </a:solidFill>
        <a:ln w="57150">
          <a:solidFill>
            <a:srgbClr val="C00000"/>
          </a:solidFill>
        </a:ln>
      </dgm:spPr>
      <dgm:t>
        <a:bodyPr/>
        <a:lstStyle/>
        <a:p>
          <a:r>
            <a:rPr lang="az-Latn-AZ" sz="2000" b="1" dirty="0" smtClean="0">
              <a:solidFill>
                <a:schemeClr val="tx1"/>
              </a:solidFill>
            </a:rPr>
            <a:t>Mənfəət vergisi (mənfəətdə %)</a:t>
          </a:r>
          <a:endParaRPr lang="en-US" sz="2000" b="1" dirty="0">
            <a:solidFill>
              <a:schemeClr val="tx1"/>
            </a:solidFill>
          </a:endParaRPr>
        </a:p>
      </dgm:t>
    </dgm:pt>
    <dgm:pt modelId="{1BEA0EF6-9B14-4B7F-90D6-4236999C1580}" type="parTrans" cxnId="{56456939-19A1-40F7-98DF-9FC2A0BAF8D2}">
      <dgm:prSet/>
      <dgm:spPr/>
      <dgm:t>
        <a:bodyPr/>
        <a:lstStyle/>
        <a:p>
          <a:endParaRPr lang="en-US"/>
        </a:p>
      </dgm:t>
    </dgm:pt>
    <dgm:pt modelId="{037F7491-A868-45BD-BD1D-5205A8B21D62}" type="sibTrans" cxnId="{56456939-19A1-40F7-98DF-9FC2A0BAF8D2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6FA29BD9-B83A-4748-9598-A18274CE8D2E}">
      <dgm:prSet phldrT="[Текст]" custT="1"/>
      <dgm:spPr>
        <a:solidFill>
          <a:srgbClr val="FFFFCC"/>
        </a:solidFill>
        <a:ln w="57150">
          <a:solidFill>
            <a:srgbClr val="C00000"/>
          </a:solidFill>
        </a:ln>
      </dgm:spPr>
      <dgm:t>
        <a:bodyPr/>
        <a:lstStyle/>
        <a:p>
          <a:r>
            <a:rPr lang="az-Latn-AZ" sz="2000" b="1" dirty="0" smtClean="0">
              <a:solidFill>
                <a:schemeClr val="tx1"/>
              </a:solidFill>
            </a:rPr>
            <a:t>Əmək haqqından vergi və ödəmələr</a:t>
          </a:r>
          <a:endParaRPr lang="en-US" sz="2000" b="1" dirty="0">
            <a:solidFill>
              <a:schemeClr val="tx1"/>
            </a:solidFill>
          </a:endParaRPr>
        </a:p>
      </dgm:t>
    </dgm:pt>
    <dgm:pt modelId="{55C435C3-9B20-4E82-91D2-FB4AA571E327}" type="parTrans" cxnId="{944A8DA7-E916-46A4-8CE2-98D204E61C42}">
      <dgm:prSet/>
      <dgm:spPr/>
      <dgm:t>
        <a:bodyPr/>
        <a:lstStyle/>
        <a:p>
          <a:endParaRPr lang="en-US"/>
        </a:p>
      </dgm:t>
    </dgm:pt>
    <dgm:pt modelId="{4773B6F4-ECB9-4EF1-A310-DC4D67708E9E}" type="sibTrans" cxnId="{944A8DA7-E916-46A4-8CE2-98D204E61C42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FAFA9637-15C0-4778-84F3-509D5698263E}">
      <dgm:prSet phldrT="[Текст]" custT="1"/>
      <dgm:spPr>
        <a:solidFill>
          <a:srgbClr val="FFFFCC"/>
        </a:solidFill>
        <a:ln w="57150">
          <a:solidFill>
            <a:srgbClr val="C00000"/>
          </a:solidFill>
        </a:ln>
      </dgm:spPr>
      <dgm:t>
        <a:bodyPr/>
        <a:lstStyle/>
        <a:p>
          <a:r>
            <a:rPr lang="az-Latn-AZ" sz="2000" b="1" dirty="0" smtClean="0">
              <a:solidFill>
                <a:schemeClr val="tx1"/>
              </a:solidFill>
            </a:rPr>
            <a:t>Digər vergilər</a:t>
          </a:r>
          <a:endParaRPr lang="en-US" sz="2000" b="1" dirty="0">
            <a:solidFill>
              <a:schemeClr val="tx1"/>
            </a:solidFill>
          </a:endParaRPr>
        </a:p>
      </dgm:t>
    </dgm:pt>
    <dgm:pt modelId="{B20EAE4D-ADA2-4585-9E1B-6BC9E0904AAD}" type="parTrans" cxnId="{C7230738-6DD2-4DFE-9D44-12356FCF64B0}">
      <dgm:prSet/>
      <dgm:spPr/>
      <dgm:t>
        <a:bodyPr/>
        <a:lstStyle/>
        <a:p>
          <a:endParaRPr lang="en-US"/>
        </a:p>
      </dgm:t>
    </dgm:pt>
    <dgm:pt modelId="{DB9A99D3-74ED-4F6B-A4E7-710B7F09E2D6}" type="sibTrans" cxnId="{C7230738-6DD2-4DFE-9D44-12356FCF64B0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469B94AC-A2F0-45F9-923A-40FC5AAD832D}">
      <dgm:prSet phldrT="[Текст]" custT="1"/>
      <dgm:spPr>
        <a:solidFill>
          <a:srgbClr val="FFFFCC"/>
        </a:solidFill>
        <a:ln w="57150">
          <a:solidFill>
            <a:srgbClr val="C00000"/>
          </a:solidFill>
        </a:ln>
      </dgm:spPr>
      <dgm:t>
        <a:bodyPr/>
        <a:lstStyle/>
        <a:p>
          <a:r>
            <a:rPr lang="az-Latn-AZ" sz="2000" b="1" dirty="0" smtClean="0">
              <a:solidFill>
                <a:schemeClr val="tx1"/>
              </a:solidFill>
            </a:rPr>
            <a:t>Ümumi vergi dərəcəsi </a:t>
          </a:r>
          <a:endParaRPr lang="en-US" sz="2000" b="1" dirty="0">
            <a:solidFill>
              <a:schemeClr val="tx1"/>
            </a:solidFill>
          </a:endParaRPr>
        </a:p>
      </dgm:t>
    </dgm:pt>
    <dgm:pt modelId="{3E74D045-D41A-4FD1-ABF1-BD2C41D6C296}" type="parTrans" cxnId="{EA7A8221-AE8C-4A86-AD40-13A9F881AE0F}">
      <dgm:prSet/>
      <dgm:spPr/>
      <dgm:t>
        <a:bodyPr/>
        <a:lstStyle/>
        <a:p>
          <a:endParaRPr lang="en-US"/>
        </a:p>
      </dgm:t>
    </dgm:pt>
    <dgm:pt modelId="{5335327B-B63F-4C83-BCB2-EBEC2275884F}" type="sibTrans" cxnId="{EA7A8221-AE8C-4A86-AD40-13A9F881AE0F}">
      <dgm:prSet/>
      <dgm:spPr/>
      <dgm:t>
        <a:bodyPr/>
        <a:lstStyle/>
        <a:p>
          <a:endParaRPr lang="en-US"/>
        </a:p>
      </dgm:t>
    </dgm:pt>
    <dgm:pt modelId="{4CB3338D-DE02-46E8-9E0C-37DE5033C6A3}" type="pres">
      <dgm:prSet presAssocID="{9D076C29-1178-4AFA-A6D8-485A9DE11188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D1C51022-098E-449D-BCDB-92193339306E}" type="pres">
      <dgm:prSet presAssocID="{8AB2887B-D919-4797-92AB-51679D68EF8E}" presName="compNode" presStyleCnt="0"/>
      <dgm:spPr/>
    </dgm:pt>
    <dgm:pt modelId="{BC848442-4922-42A0-B3A3-01B0DE9A329E}" type="pres">
      <dgm:prSet presAssocID="{8AB2887B-D919-4797-92AB-51679D68EF8E}" presName="dummyConnPt" presStyleCnt="0"/>
      <dgm:spPr/>
    </dgm:pt>
    <dgm:pt modelId="{6BB7F1AD-3810-41BF-B1AB-C6101E8AFBA5}" type="pres">
      <dgm:prSet presAssocID="{8AB2887B-D919-4797-92AB-51679D68EF8E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A115D0-51E3-4370-9CEE-8B865BE7D641}" type="pres">
      <dgm:prSet presAssocID="{3D66EA33-ADA6-43E3-AFBA-00CBF18AE766}" presName="sibTrans" presStyleLbl="bgSibTrans2D1" presStyleIdx="0" presStyleCnt="7"/>
      <dgm:spPr/>
      <dgm:t>
        <a:bodyPr/>
        <a:lstStyle/>
        <a:p>
          <a:endParaRPr lang="en-US"/>
        </a:p>
      </dgm:t>
    </dgm:pt>
    <dgm:pt modelId="{B8DF7CB5-1656-46C0-8FC8-824D1233464D}" type="pres">
      <dgm:prSet presAssocID="{224D8346-A013-450F-842C-B9C1E972BD05}" presName="compNode" presStyleCnt="0"/>
      <dgm:spPr/>
    </dgm:pt>
    <dgm:pt modelId="{B8296C3C-D46E-4F67-B6AD-57A389603AC2}" type="pres">
      <dgm:prSet presAssocID="{224D8346-A013-450F-842C-B9C1E972BD05}" presName="dummyConnPt" presStyleCnt="0"/>
      <dgm:spPr/>
    </dgm:pt>
    <dgm:pt modelId="{A9A58C9E-922D-47D2-A6FB-8A611E536355}" type="pres">
      <dgm:prSet presAssocID="{224D8346-A013-450F-842C-B9C1E972BD05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84873C-5D62-4BA1-9870-676E911DB501}" type="pres">
      <dgm:prSet presAssocID="{FADAEB05-6D9F-48B2-ACC4-E73C1D2CF97D}" presName="sibTrans" presStyleLbl="bgSibTrans2D1" presStyleIdx="1" presStyleCnt="7"/>
      <dgm:spPr/>
      <dgm:t>
        <a:bodyPr/>
        <a:lstStyle/>
        <a:p>
          <a:endParaRPr lang="en-US"/>
        </a:p>
      </dgm:t>
    </dgm:pt>
    <dgm:pt modelId="{7684B75B-559F-462D-9BC7-825386FDB3F2}" type="pres">
      <dgm:prSet presAssocID="{96516D96-5439-421A-AF8F-3F958125B1DE}" presName="compNode" presStyleCnt="0"/>
      <dgm:spPr/>
    </dgm:pt>
    <dgm:pt modelId="{5763A9DF-4212-4164-93BA-3A88506939AC}" type="pres">
      <dgm:prSet presAssocID="{96516D96-5439-421A-AF8F-3F958125B1DE}" presName="dummyConnPt" presStyleCnt="0"/>
      <dgm:spPr/>
    </dgm:pt>
    <dgm:pt modelId="{DE4D4EDF-5360-4339-9559-622F3054B605}" type="pres">
      <dgm:prSet presAssocID="{96516D96-5439-421A-AF8F-3F958125B1DE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912664-A339-4F3E-915B-6AA0F8BDD318}" type="pres">
      <dgm:prSet presAssocID="{8D7C97EC-7886-4710-9D8E-716AE81985AD}" presName="sibTrans" presStyleLbl="bgSibTrans2D1" presStyleIdx="2" presStyleCnt="7"/>
      <dgm:spPr/>
      <dgm:t>
        <a:bodyPr/>
        <a:lstStyle/>
        <a:p>
          <a:endParaRPr lang="en-US"/>
        </a:p>
      </dgm:t>
    </dgm:pt>
    <dgm:pt modelId="{5EF2916B-880A-4F41-807E-8FCDACB4A90C}" type="pres">
      <dgm:prSet presAssocID="{BCF04D23-18B3-40F0-917A-F732C2D17D05}" presName="compNode" presStyleCnt="0"/>
      <dgm:spPr/>
    </dgm:pt>
    <dgm:pt modelId="{98651F45-8885-4CE7-A9B7-F230393C714B}" type="pres">
      <dgm:prSet presAssocID="{BCF04D23-18B3-40F0-917A-F732C2D17D05}" presName="dummyConnPt" presStyleCnt="0"/>
      <dgm:spPr/>
    </dgm:pt>
    <dgm:pt modelId="{DACF60C1-1E56-405E-8172-08DCDC149B08}" type="pres">
      <dgm:prSet presAssocID="{BCF04D23-18B3-40F0-917A-F732C2D17D05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E54EFB-0431-4FE2-BB28-8B9D3AD3BE96}" type="pres">
      <dgm:prSet presAssocID="{037F7491-A868-45BD-BD1D-5205A8B21D62}" presName="sibTrans" presStyleLbl="bgSibTrans2D1" presStyleIdx="3" presStyleCnt="7"/>
      <dgm:spPr/>
      <dgm:t>
        <a:bodyPr/>
        <a:lstStyle/>
        <a:p>
          <a:endParaRPr lang="en-US"/>
        </a:p>
      </dgm:t>
    </dgm:pt>
    <dgm:pt modelId="{A7004E20-4428-442B-B485-A5986105A73F}" type="pres">
      <dgm:prSet presAssocID="{6FA29BD9-B83A-4748-9598-A18274CE8D2E}" presName="compNode" presStyleCnt="0"/>
      <dgm:spPr/>
    </dgm:pt>
    <dgm:pt modelId="{BE8B3D0D-6E65-44CE-9E56-4755599D6743}" type="pres">
      <dgm:prSet presAssocID="{6FA29BD9-B83A-4748-9598-A18274CE8D2E}" presName="dummyConnPt" presStyleCnt="0"/>
      <dgm:spPr/>
    </dgm:pt>
    <dgm:pt modelId="{98B9F4B0-D4B3-43B6-8384-88768D9E80D3}" type="pres">
      <dgm:prSet presAssocID="{6FA29BD9-B83A-4748-9598-A18274CE8D2E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CFC6A4-1C93-4F33-ADC9-14BA12017F20}" type="pres">
      <dgm:prSet presAssocID="{4773B6F4-ECB9-4EF1-A310-DC4D67708E9E}" presName="sibTrans" presStyleLbl="bgSibTrans2D1" presStyleIdx="4" presStyleCnt="7"/>
      <dgm:spPr/>
      <dgm:t>
        <a:bodyPr/>
        <a:lstStyle/>
        <a:p>
          <a:endParaRPr lang="en-US"/>
        </a:p>
      </dgm:t>
    </dgm:pt>
    <dgm:pt modelId="{3B05554D-1AA4-412A-BB25-55FBA34BFA77}" type="pres">
      <dgm:prSet presAssocID="{741184F0-0350-4D9C-A9EE-F3BF98FD0FBF}" presName="compNode" presStyleCnt="0"/>
      <dgm:spPr/>
    </dgm:pt>
    <dgm:pt modelId="{0E66548B-8479-45F4-B50F-153C42EA0E40}" type="pres">
      <dgm:prSet presAssocID="{741184F0-0350-4D9C-A9EE-F3BF98FD0FBF}" presName="dummyConnPt" presStyleCnt="0"/>
      <dgm:spPr/>
    </dgm:pt>
    <dgm:pt modelId="{5AA9BD9D-D951-49CA-89EC-86A4F59EFC03}" type="pres">
      <dgm:prSet presAssocID="{741184F0-0350-4D9C-A9EE-F3BF98FD0FBF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5BC23E-7993-4824-AB78-EA1DBCD80EC6}" type="pres">
      <dgm:prSet presAssocID="{106110C3-7153-4C05-8C2D-9EE22F59B2B1}" presName="sibTrans" presStyleLbl="bgSibTrans2D1" presStyleIdx="5" presStyleCnt="7"/>
      <dgm:spPr/>
      <dgm:t>
        <a:bodyPr/>
        <a:lstStyle/>
        <a:p>
          <a:endParaRPr lang="en-US"/>
        </a:p>
      </dgm:t>
    </dgm:pt>
    <dgm:pt modelId="{8C8773E7-11F4-4A7F-971C-0D14B2F7DF99}" type="pres">
      <dgm:prSet presAssocID="{FAFA9637-15C0-4778-84F3-509D5698263E}" presName="compNode" presStyleCnt="0"/>
      <dgm:spPr/>
    </dgm:pt>
    <dgm:pt modelId="{8F49FAFF-42B4-40FB-90AF-4C8A24BD2ACF}" type="pres">
      <dgm:prSet presAssocID="{FAFA9637-15C0-4778-84F3-509D5698263E}" presName="dummyConnPt" presStyleCnt="0"/>
      <dgm:spPr/>
    </dgm:pt>
    <dgm:pt modelId="{D3E9B392-BB9E-4514-97C0-9FB80CB62FF6}" type="pres">
      <dgm:prSet presAssocID="{FAFA9637-15C0-4778-84F3-509D5698263E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DAAEE3-4D89-426B-A7C1-C035E1697BDF}" type="pres">
      <dgm:prSet presAssocID="{DB9A99D3-74ED-4F6B-A4E7-710B7F09E2D6}" presName="sibTrans" presStyleLbl="bgSibTrans2D1" presStyleIdx="6" presStyleCnt="7"/>
      <dgm:spPr/>
      <dgm:t>
        <a:bodyPr/>
        <a:lstStyle/>
        <a:p>
          <a:endParaRPr lang="en-US"/>
        </a:p>
      </dgm:t>
    </dgm:pt>
    <dgm:pt modelId="{FDC0A71C-F29A-4A58-BC82-8AFBFE182D5D}" type="pres">
      <dgm:prSet presAssocID="{469B94AC-A2F0-45F9-923A-40FC5AAD832D}" presName="compNode" presStyleCnt="0"/>
      <dgm:spPr/>
    </dgm:pt>
    <dgm:pt modelId="{BFDD1EF1-5C25-4D37-8FC3-84614A6410B4}" type="pres">
      <dgm:prSet presAssocID="{469B94AC-A2F0-45F9-923A-40FC5AAD832D}" presName="dummyConnPt" presStyleCnt="0"/>
      <dgm:spPr/>
    </dgm:pt>
    <dgm:pt modelId="{0B0F82CE-C8EF-45E9-8551-150D02289D70}" type="pres">
      <dgm:prSet presAssocID="{469B94AC-A2F0-45F9-923A-40FC5AAD832D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C6FD05-6F81-4690-AB2F-E0F233072D1E}" srcId="{9D076C29-1178-4AFA-A6D8-485A9DE11188}" destId="{96516D96-5439-421A-AF8F-3F958125B1DE}" srcOrd="2" destOrd="0" parTransId="{279BEF4F-8C76-4B56-B280-CEC6BC68C33E}" sibTransId="{8D7C97EC-7886-4710-9D8E-716AE81985AD}"/>
    <dgm:cxn modelId="{78351906-FB2F-4ACA-95AE-F54AE7319730}" type="presOf" srcId="{6FA29BD9-B83A-4748-9598-A18274CE8D2E}" destId="{98B9F4B0-D4B3-43B6-8384-88768D9E80D3}" srcOrd="0" destOrd="0" presId="urn:microsoft.com/office/officeart/2005/8/layout/bProcess4"/>
    <dgm:cxn modelId="{944A8DA7-E916-46A4-8CE2-98D204E61C42}" srcId="{9D076C29-1178-4AFA-A6D8-485A9DE11188}" destId="{6FA29BD9-B83A-4748-9598-A18274CE8D2E}" srcOrd="4" destOrd="0" parTransId="{55C435C3-9B20-4E82-91D2-FB4AA571E327}" sibTransId="{4773B6F4-ECB9-4EF1-A310-DC4D67708E9E}"/>
    <dgm:cxn modelId="{4676EDC1-73D5-4FC0-99BB-8B8E9F333346}" type="presOf" srcId="{469B94AC-A2F0-45F9-923A-40FC5AAD832D}" destId="{0B0F82CE-C8EF-45E9-8551-150D02289D70}" srcOrd="0" destOrd="0" presId="urn:microsoft.com/office/officeart/2005/8/layout/bProcess4"/>
    <dgm:cxn modelId="{4601A70F-8E53-4974-8507-DC51EBBF16FB}" type="presOf" srcId="{9D076C29-1178-4AFA-A6D8-485A9DE11188}" destId="{4CB3338D-DE02-46E8-9E0C-37DE5033C6A3}" srcOrd="0" destOrd="0" presId="urn:microsoft.com/office/officeart/2005/8/layout/bProcess4"/>
    <dgm:cxn modelId="{6A7694BA-C4CA-40E5-8E21-9D0D2AEC769B}" srcId="{9D076C29-1178-4AFA-A6D8-485A9DE11188}" destId="{8AB2887B-D919-4797-92AB-51679D68EF8E}" srcOrd="0" destOrd="0" parTransId="{E5B59E15-AC0A-4C7D-96B8-CF0035140284}" sibTransId="{3D66EA33-ADA6-43E3-AFBA-00CBF18AE766}"/>
    <dgm:cxn modelId="{D6B2612A-89E7-489D-AFA4-7F3981D83EAC}" type="presOf" srcId="{96516D96-5439-421A-AF8F-3F958125B1DE}" destId="{DE4D4EDF-5360-4339-9559-622F3054B605}" srcOrd="0" destOrd="0" presId="urn:microsoft.com/office/officeart/2005/8/layout/bProcess4"/>
    <dgm:cxn modelId="{56456939-19A1-40F7-98DF-9FC2A0BAF8D2}" srcId="{9D076C29-1178-4AFA-A6D8-485A9DE11188}" destId="{BCF04D23-18B3-40F0-917A-F732C2D17D05}" srcOrd="3" destOrd="0" parTransId="{1BEA0EF6-9B14-4B7F-90D6-4236999C1580}" sibTransId="{037F7491-A868-45BD-BD1D-5205A8B21D62}"/>
    <dgm:cxn modelId="{F088575B-D3CA-49A6-826F-B303D6F250CD}" type="presOf" srcId="{106110C3-7153-4C05-8C2D-9EE22F59B2B1}" destId="{505BC23E-7993-4824-AB78-EA1DBCD80EC6}" srcOrd="0" destOrd="0" presId="urn:microsoft.com/office/officeart/2005/8/layout/bProcess4"/>
    <dgm:cxn modelId="{47A4047D-323F-471C-A76A-59D8D0EEBC9F}" srcId="{9D076C29-1178-4AFA-A6D8-485A9DE11188}" destId="{741184F0-0350-4D9C-A9EE-F3BF98FD0FBF}" srcOrd="5" destOrd="0" parTransId="{BFD4DD15-A6FC-47FD-967E-20DFB0023351}" sibTransId="{106110C3-7153-4C05-8C2D-9EE22F59B2B1}"/>
    <dgm:cxn modelId="{EA7A8221-AE8C-4A86-AD40-13A9F881AE0F}" srcId="{9D076C29-1178-4AFA-A6D8-485A9DE11188}" destId="{469B94AC-A2F0-45F9-923A-40FC5AAD832D}" srcOrd="7" destOrd="0" parTransId="{3E74D045-D41A-4FD1-ABF1-BD2C41D6C296}" sibTransId="{5335327B-B63F-4C83-BCB2-EBEC2275884F}"/>
    <dgm:cxn modelId="{CA8771BD-6D57-4C7C-A344-4B73BB2F096C}" type="presOf" srcId="{8D7C97EC-7886-4710-9D8E-716AE81985AD}" destId="{33912664-A339-4F3E-915B-6AA0F8BDD318}" srcOrd="0" destOrd="0" presId="urn:microsoft.com/office/officeart/2005/8/layout/bProcess4"/>
    <dgm:cxn modelId="{C7230738-6DD2-4DFE-9D44-12356FCF64B0}" srcId="{9D076C29-1178-4AFA-A6D8-485A9DE11188}" destId="{FAFA9637-15C0-4778-84F3-509D5698263E}" srcOrd="6" destOrd="0" parTransId="{B20EAE4D-ADA2-4585-9E1B-6BC9E0904AAD}" sibTransId="{DB9A99D3-74ED-4F6B-A4E7-710B7F09E2D6}"/>
    <dgm:cxn modelId="{0FE6C263-0F76-477D-971B-94AFE6EC9C88}" type="presOf" srcId="{224D8346-A013-450F-842C-B9C1E972BD05}" destId="{A9A58C9E-922D-47D2-A6FB-8A611E536355}" srcOrd="0" destOrd="0" presId="urn:microsoft.com/office/officeart/2005/8/layout/bProcess4"/>
    <dgm:cxn modelId="{3461E299-2903-4D06-A4E8-02B06CC57D98}" type="presOf" srcId="{DB9A99D3-74ED-4F6B-A4E7-710B7F09E2D6}" destId="{47DAAEE3-4D89-426B-A7C1-C035E1697BDF}" srcOrd="0" destOrd="0" presId="urn:microsoft.com/office/officeart/2005/8/layout/bProcess4"/>
    <dgm:cxn modelId="{148EE8CD-59AF-494B-9B24-CD986FC21657}" type="presOf" srcId="{8AB2887B-D919-4797-92AB-51679D68EF8E}" destId="{6BB7F1AD-3810-41BF-B1AB-C6101E8AFBA5}" srcOrd="0" destOrd="0" presId="urn:microsoft.com/office/officeart/2005/8/layout/bProcess4"/>
    <dgm:cxn modelId="{48B0BC7B-29FD-4A39-8687-3CF004A8BB14}" type="presOf" srcId="{741184F0-0350-4D9C-A9EE-F3BF98FD0FBF}" destId="{5AA9BD9D-D951-49CA-89EC-86A4F59EFC03}" srcOrd="0" destOrd="0" presId="urn:microsoft.com/office/officeart/2005/8/layout/bProcess4"/>
    <dgm:cxn modelId="{8C35965B-7721-488A-A450-4E71A7E60B85}" type="presOf" srcId="{3D66EA33-ADA6-43E3-AFBA-00CBF18AE766}" destId="{57A115D0-51E3-4370-9CEE-8B865BE7D641}" srcOrd="0" destOrd="0" presId="urn:microsoft.com/office/officeart/2005/8/layout/bProcess4"/>
    <dgm:cxn modelId="{363A2960-7046-4156-BB3C-BDC3E823EBD8}" type="presOf" srcId="{FADAEB05-6D9F-48B2-ACC4-E73C1D2CF97D}" destId="{5384873C-5D62-4BA1-9870-676E911DB501}" srcOrd="0" destOrd="0" presId="urn:microsoft.com/office/officeart/2005/8/layout/bProcess4"/>
    <dgm:cxn modelId="{C4140DD1-1C8A-462D-A66B-788993277944}" type="presOf" srcId="{4773B6F4-ECB9-4EF1-A310-DC4D67708E9E}" destId="{1BCFC6A4-1C93-4F33-ADC9-14BA12017F20}" srcOrd="0" destOrd="0" presId="urn:microsoft.com/office/officeart/2005/8/layout/bProcess4"/>
    <dgm:cxn modelId="{24D706E5-DE5B-4B5A-BDB5-73FD75258C2E}" type="presOf" srcId="{037F7491-A868-45BD-BD1D-5205A8B21D62}" destId="{0FE54EFB-0431-4FE2-BB28-8B9D3AD3BE96}" srcOrd="0" destOrd="0" presId="urn:microsoft.com/office/officeart/2005/8/layout/bProcess4"/>
    <dgm:cxn modelId="{DB0D3F94-6919-408C-92B8-F27BA1E5CAB6}" type="presOf" srcId="{BCF04D23-18B3-40F0-917A-F732C2D17D05}" destId="{DACF60C1-1E56-405E-8172-08DCDC149B08}" srcOrd="0" destOrd="0" presId="urn:microsoft.com/office/officeart/2005/8/layout/bProcess4"/>
    <dgm:cxn modelId="{F51B2A88-022E-47D2-8916-2B22C48082F7}" type="presOf" srcId="{FAFA9637-15C0-4778-84F3-509D5698263E}" destId="{D3E9B392-BB9E-4514-97C0-9FB80CB62FF6}" srcOrd="0" destOrd="0" presId="urn:microsoft.com/office/officeart/2005/8/layout/bProcess4"/>
    <dgm:cxn modelId="{9A113552-7188-4174-8896-206B9B701E15}" srcId="{9D076C29-1178-4AFA-A6D8-485A9DE11188}" destId="{224D8346-A013-450F-842C-B9C1E972BD05}" srcOrd="1" destOrd="0" parTransId="{D8916EAA-7EAA-4750-863A-93731036302E}" sibTransId="{FADAEB05-6D9F-48B2-ACC4-E73C1D2CF97D}"/>
    <dgm:cxn modelId="{3C6B0EC0-7401-43D1-9F58-BA873EDFEA5A}" type="presParOf" srcId="{4CB3338D-DE02-46E8-9E0C-37DE5033C6A3}" destId="{D1C51022-098E-449D-BCDB-92193339306E}" srcOrd="0" destOrd="0" presId="urn:microsoft.com/office/officeart/2005/8/layout/bProcess4"/>
    <dgm:cxn modelId="{493AB002-050E-45F1-8C71-6B3343A865AD}" type="presParOf" srcId="{D1C51022-098E-449D-BCDB-92193339306E}" destId="{BC848442-4922-42A0-B3A3-01B0DE9A329E}" srcOrd="0" destOrd="0" presId="urn:microsoft.com/office/officeart/2005/8/layout/bProcess4"/>
    <dgm:cxn modelId="{2FAF213F-393A-4B77-BA56-B584A11C8506}" type="presParOf" srcId="{D1C51022-098E-449D-BCDB-92193339306E}" destId="{6BB7F1AD-3810-41BF-B1AB-C6101E8AFBA5}" srcOrd="1" destOrd="0" presId="urn:microsoft.com/office/officeart/2005/8/layout/bProcess4"/>
    <dgm:cxn modelId="{60968A84-E82E-4966-80AE-A78D953E6F69}" type="presParOf" srcId="{4CB3338D-DE02-46E8-9E0C-37DE5033C6A3}" destId="{57A115D0-51E3-4370-9CEE-8B865BE7D641}" srcOrd="1" destOrd="0" presId="urn:microsoft.com/office/officeart/2005/8/layout/bProcess4"/>
    <dgm:cxn modelId="{7316FF59-80E5-427A-BCA4-9F5B865D4DCB}" type="presParOf" srcId="{4CB3338D-DE02-46E8-9E0C-37DE5033C6A3}" destId="{B8DF7CB5-1656-46C0-8FC8-824D1233464D}" srcOrd="2" destOrd="0" presId="urn:microsoft.com/office/officeart/2005/8/layout/bProcess4"/>
    <dgm:cxn modelId="{1BB9895C-C1B2-430B-BC9F-CA14F4165019}" type="presParOf" srcId="{B8DF7CB5-1656-46C0-8FC8-824D1233464D}" destId="{B8296C3C-D46E-4F67-B6AD-57A389603AC2}" srcOrd="0" destOrd="0" presId="urn:microsoft.com/office/officeart/2005/8/layout/bProcess4"/>
    <dgm:cxn modelId="{978313A6-6A54-4C1B-8997-6E2A46FA9C93}" type="presParOf" srcId="{B8DF7CB5-1656-46C0-8FC8-824D1233464D}" destId="{A9A58C9E-922D-47D2-A6FB-8A611E536355}" srcOrd="1" destOrd="0" presId="urn:microsoft.com/office/officeart/2005/8/layout/bProcess4"/>
    <dgm:cxn modelId="{ECC7CFEA-7784-485F-877A-4194AEC0AD94}" type="presParOf" srcId="{4CB3338D-DE02-46E8-9E0C-37DE5033C6A3}" destId="{5384873C-5D62-4BA1-9870-676E911DB501}" srcOrd="3" destOrd="0" presId="urn:microsoft.com/office/officeart/2005/8/layout/bProcess4"/>
    <dgm:cxn modelId="{F3EA49B0-4BD6-41DD-8D4D-D299EED97B72}" type="presParOf" srcId="{4CB3338D-DE02-46E8-9E0C-37DE5033C6A3}" destId="{7684B75B-559F-462D-9BC7-825386FDB3F2}" srcOrd="4" destOrd="0" presId="urn:microsoft.com/office/officeart/2005/8/layout/bProcess4"/>
    <dgm:cxn modelId="{B58C1F95-EBC5-4B57-8742-54D22AD18084}" type="presParOf" srcId="{7684B75B-559F-462D-9BC7-825386FDB3F2}" destId="{5763A9DF-4212-4164-93BA-3A88506939AC}" srcOrd="0" destOrd="0" presId="urn:microsoft.com/office/officeart/2005/8/layout/bProcess4"/>
    <dgm:cxn modelId="{0D80B7AD-48DC-44E7-ADDF-D5D537C62BEA}" type="presParOf" srcId="{7684B75B-559F-462D-9BC7-825386FDB3F2}" destId="{DE4D4EDF-5360-4339-9559-622F3054B605}" srcOrd="1" destOrd="0" presId="urn:microsoft.com/office/officeart/2005/8/layout/bProcess4"/>
    <dgm:cxn modelId="{CECAB311-8568-4E40-899D-6039F1094D6C}" type="presParOf" srcId="{4CB3338D-DE02-46E8-9E0C-37DE5033C6A3}" destId="{33912664-A339-4F3E-915B-6AA0F8BDD318}" srcOrd="5" destOrd="0" presId="urn:microsoft.com/office/officeart/2005/8/layout/bProcess4"/>
    <dgm:cxn modelId="{4E32EC44-209E-4557-8764-9E8DCC460CF1}" type="presParOf" srcId="{4CB3338D-DE02-46E8-9E0C-37DE5033C6A3}" destId="{5EF2916B-880A-4F41-807E-8FCDACB4A90C}" srcOrd="6" destOrd="0" presId="urn:microsoft.com/office/officeart/2005/8/layout/bProcess4"/>
    <dgm:cxn modelId="{DEFB6678-DF6B-47EC-9064-6D5D65B9E78E}" type="presParOf" srcId="{5EF2916B-880A-4F41-807E-8FCDACB4A90C}" destId="{98651F45-8885-4CE7-A9B7-F230393C714B}" srcOrd="0" destOrd="0" presId="urn:microsoft.com/office/officeart/2005/8/layout/bProcess4"/>
    <dgm:cxn modelId="{B8E262AF-6E9A-4DE4-A543-62E59F8D2BEA}" type="presParOf" srcId="{5EF2916B-880A-4F41-807E-8FCDACB4A90C}" destId="{DACF60C1-1E56-405E-8172-08DCDC149B08}" srcOrd="1" destOrd="0" presId="urn:microsoft.com/office/officeart/2005/8/layout/bProcess4"/>
    <dgm:cxn modelId="{ECC570A0-C7D9-40A0-AF22-C876C84C00FD}" type="presParOf" srcId="{4CB3338D-DE02-46E8-9E0C-37DE5033C6A3}" destId="{0FE54EFB-0431-4FE2-BB28-8B9D3AD3BE96}" srcOrd="7" destOrd="0" presId="urn:microsoft.com/office/officeart/2005/8/layout/bProcess4"/>
    <dgm:cxn modelId="{47D49DD3-51B1-419E-8A67-1DEECA5AFD14}" type="presParOf" srcId="{4CB3338D-DE02-46E8-9E0C-37DE5033C6A3}" destId="{A7004E20-4428-442B-B485-A5986105A73F}" srcOrd="8" destOrd="0" presId="urn:microsoft.com/office/officeart/2005/8/layout/bProcess4"/>
    <dgm:cxn modelId="{258E4178-5609-41A2-8631-D9B6636D4526}" type="presParOf" srcId="{A7004E20-4428-442B-B485-A5986105A73F}" destId="{BE8B3D0D-6E65-44CE-9E56-4755599D6743}" srcOrd="0" destOrd="0" presId="urn:microsoft.com/office/officeart/2005/8/layout/bProcess4"/>
    <dgm:cxn modelId="{B7E3C44A-878A-4C5F-91BB-D4EDE6351392}" type="presParOf" srcId="{A7004E20-4428-442B-B485-A5986105A73F}" destId="{98B9F4B0-D4B3-43B6-8384-88768D9E80D3}" srcOrd="1" destOrd="0" presId="urn:microsoft.com/office/officeart/2005/8/layout/bProcess4"/>
    <dgm:cxn modelId="{DF1D8DE0-35CC-4FD1-8A09-A71D18DF53A7}" type="presParOf" srcId="{4CB3338D-DE02-46E8-9E0C-37DE5033C6A3}" destId="{1BCFC6A4-1C93-4F33-ADC9-14BA12017F20}" srcOrd="9" destOrd="0" presId="urn:microsoft.com/office/officeart/2005/8/layout/bProcess4"/>
    <dgm:cxn modelId="{D4DE4B1E-F79D-4B3E-90E9-63C71C045750}" type="presParOf" srcId="{4CB3338D-DE02-46E8-9E0C-37DE5033C6A3}" destId="{3B05554D-1AA4-412A-BB25-55FBA34BFA77}" srcOrd="10" destOrd="0" presId="urn:microsoft.com/office/officeart/2005/8/layout/bProcess4"/>
    <dgm:cxn modelId="{BE45E7FB-0943-48E5-98EA-28299CA356DC}" type="presParOf" srcId="{3B05554D-1AA4-412A-BB25-55FBA34BFA77}" destId="{0E66548B-8479-45F4-B50F-153C42EA0E40}" srcOrd="0" destOrd="0" presId="urn:microsoft.com/office/officeart/2005/8/layout/bProcess4"/>
    <dgm:cxn modelId="{9093DD63-1981-43F2-8903-C64138758712}" type="presParOf" srcId="{3B05554D-1AA4-412A-BB25-55FBA34BFA77}" destId="{5AA9BD9D-D951-49CA-89EC-86A4F59EFC03}" srcOrd="1" destOrd="0" presId="urn:microsoft.com/office/officeart/2005/8/layout/bProcess4"/>
    <dgm:cxn modelId="{5A752606-1618-47D6-BBA0-4023231E4AB1}" type="presParOf" srcId="{4CB3338D-DE02-46E8-9E0C-37DE5033C6A3}" destId="{505BC23E-7993-4824-AB78-EA1DBCD80EC6}" srcOrd="11" destOrd="0" presId="urn:microsoft.com/office/officeart/2005/8/layout/bProcess4"/>
    <dgm:cxn modelId="{F99448D8-D101-42F9-86D5-3E0FD5AEFE48}" type="presParOf" srcId="{4CB3338D-DE02-46E8-9E0C-37DE5033C6A3}" destId="{8C8773E7-11F4-4A7F-971C-0D14B2F7DF99}" srcOrd="12" destOrd="0" presId="urn:microsoft.com/office/officeart/2005/8/layout/bProcess4"/>
    <dgm:cxn modelId="{727A7986-E6B0-42A6-866D-F5D4145074F9}" type="presParOf" srcId="{8C8773E7-11F4-4A7F-971C-0D14B2F7DF99}" destId="{8F49FAFF-42B4-40FB-90AF-4C8A24BD2ACF}" srcOrd="0" destOrd="0" presId="urn:microsoft.com/office/officeart/2005/8/layout/bProcess4"/>
    <dgm:cxn modelId="{79354190-8B56-4BB8-9BA5-1C6FB8D984D9}" type="presParOf" srcId="{8C8773E7-11F4-4A7F-971C-0D14B2F7DF99}" destId="{D3E9B392-BB9E-4514-97C0-9FB80CB62FF6}" srcOrd="1" destOrd="0" presId="urn:microsoft.com/office/officeart/2005/8/layout/bProcess4"/>
    <dgm:cxn modelId="{964CC6FA-4F5D-4F0F-8CC2-C771522C8A86}" type="presParOf" srcId="{4CB3338D-DE02-46E8-9E0C-37DE5033C6A3}" destId="{47DAAEE3-4D89-426B-A7C1-C035E1697BDF}" srcOrd="13" destOrd="0" presId="urn:microsoft.com/office/officeart/2005/8/layout/bProcess4"/>
    <dgm:cxn modelId="{04F61585-F0A6-4445-9438-19D01E808FB3}" type="presParOf" srcId="{4CB3338D-DE02-46E8-9E0C-37DE5033C6A3}" destId="{FDC0A71C-F29A-4A58-BC82-8AFBFE182D5D}" srcOrd="14" destOrd="0" presId="urn:microsoft.com/office/officeart/2005/8/layout/bProcess4"/>
    <dgm:cxn modelId="{97B54C99-3FF6-40DA-A98F-0EFEA5A67FA6}" type="presParOf" srcId="{FDC0A71C-F29A-4A58-BC82-8AFBFE182D5D}" destId="{BFDD1EF1-5C25-4D37-8FC3-84614A6410B4}" srcOrd="0" destOrd="0" presId="urn:microsoft.com/office/officeart/2005/8/layout/bProcess4"/>
    <dgm:cxn modelId="{37974642-0B95-4A6F-B55A-9EA94128AC67}" type="presParOf" srcId="{FDC0A71C-F29A-4A58-BC82-8AFBFE182D5D}" destId="{0B0F82CE-C8EF-45E9-8551-150D02289D70}" srcOrd="1" destOrd="0" presId="urn:microsoft.com/office/officeart/2005/8/layout/bProcess4"/>
  </dgm:cxnLst>
  <dgm:bg/>
  <dgm:whole>
    <a:ln>
      <a:solidFill>
        <a:srgbClr val="0070C0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D076C29-1178-4AFA-A6D8-485A9DE1118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B2887B-D919-4797-92AB-51679D68EF8E}">
      <dgm:prSet phldrT="[Текст]"/>
      <dgm:spPr>
        <a:solidFill>
          <a:srgbClr val="FFFFCC"/>
        </a:solidFill>
        <a:ln w="57150">
          <a:solidFill>
            <a:srgbClr val="0070C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İxraca tələb olunan sənədlər  (ədəd)</a:t>
          </a:r>
        </a:p>
      </dgm:t>
    </dgm:pt>
    <dgm:pt modelId="{E5B59E15-AC0A-4C7D-96B8-CF0035140284}" type="parTrans" cxnId="{6A7694BA-C4CA-40E5-8E21-9D0D2AEC769B}">
      <dgm:prSet/>
      <dgm:spPr/>
      <dgm:t>
        <a:bodyPr/>
        <a:lstStyle/>
        <a:p>
          <a:endParaRPr lang="en-US"/>
        </a:p>
      </dgm:t>
    </dgm:pt>
    <dgm:pt modelId="{3D66EA33-ADA6-43E3-AFBA-00CBF18AE766}" type="sibTrans" cxnId="{6A7694BA-C4CA-40E5-8E21-9D0D2AEC769B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96516D96-5439-421A-AF8F-3F958125B1DE}">
      <dgm:prSet phldrT="[Текст]" custT="1"/>
      <dgm:spPr>
        <a:solidFill>
          <a:srgbClr val="FFFFCC"/>
        </a:solidFill>
        <a:ln w="57150">
          <a:solidFill>
            <a:srgbClr val="000000"/>
          </a:solidFill>
        </a:ln>
      </dgm:spPr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200" b="1" dirty="0" smtClean="0">
              <a:solidFill>
                <a:schemeClr val="tx1"/>
              </a:solidFill>
            </a:rPr>
            <a:t>İxracın dəyəri (bir konteyner dollar ABŞ)</a:t>
          </a:r>
          <a:endParaRPr lang="en-US" sz="1200" b="1" dirty="0">
            <a:solidFill>
              <a:schemeClr val="tx1"/>
            </a:solidFill>
          </a:endParaRPr>
        </a:p>
      </dgm:t>
    </dgm:pt>
    <dgm:pt modelId="{279BEF4F-8C76-4B56-B280-CEC6BC68C33E}" type="parTrans" cxnId="{AFC6FD05-6F81-4690-AB2F-E0F233072D1E}">
      <dgm:prSet/>
      <dgm:spPr/>
      <dgm:t>
        <a:bodyPr/>
        <a:lstStyle/>
        <a:p>
          <a:endParaRPr lang="en-US"/>
        </a:p>
      </dgm:t>
    </dgm:pt>
    <dgm:pt modelId="{8D7C97EC-7886-4710-9D8E-716AE81985AD}" type="sibTrans" cxnId="{AFC6FD05-6F81-4690-AB2F-E0F233072D1E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224D8346-A013-450F-842C-B9C1E972BD05}">
      <dgm:prSet phldrT="[Текст]"/>
      <dgm:spPr>
        <a:solidFill>
          <a:srgbClr val="FFFFCC"/>
        </a:solidFill>
        <a:ln w="57150">
          <a:solidFill>
            <a:srgbClr val="002060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b="1" dirty="0" smtClean="0">
              <a:solidFill>
                <a:schemeClr val="tx1"/>
              </a:solidFill>
            </a:rPr>
            <a:t>İxraca sərf olunan zaman (gün)</a:t>
          </a:r>
          <a:endParaRPr lang="en-US" b="1" dirty="0" smtClean="0">
            <a:solidFill>
              <a:schemeClr val="tx1"/>
            </a:solidFill>
          </a:endParaRP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b="1" dirty="0">
            <a:solidFill>
              <a:schemeClr val="tx1"/>
            </a:solidFill>
          </a:endParaRPr>
        </a:p>
      </dgm:t>
    </dgm:pt>
    <dgm:pt modelId="{D8916EAA-7EAA-4750-863A-93731036302E}" type="parTrans" cxnId="{9A113552-7188-4174-8896-206B9B701E15}">
      <dgm:prSet/>
      <dgm:spPr/>
      <dgm:t>
        <a:bodyPr/>
        <a:lstStyle/>
        <a:p>
          <a:endParaRPr lang="en-US"/>
        </a:p>
      </dgm:t>
    </dgm:pt>
    <dgm:pt modelId="{FADAEB05-6D9F-48B2-ACC4-E73C1D2CF97D}" type="sibTrans" cxnId="{9A113552-7188-4174-8896-206B9B701E15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3C744076-488B-48DB-B6A5-C1E86C5E96D7}">
      <dgm:prSet phldrT="[Текст]"/>
      <dgm:spPr>
        <a:solidFill>
          <a:srgbClr val="FFFFCC"/>
        </a:solidFill>
        <a:ln w="57150">
          <a:solidFill>
            <a:srgbClr val="00000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İdxalin dəyəri (inflyasiya nəzərə alınmaqla dollar ABŞ)</a:t>
          </a:r>
          <a:endParaRPr lang="en-US" b="1" dirty="0">
            <a:solidFill>
              <a:schemeClr val="tx1"/>
            </a:solidFill>
          </a:endParaRPr>
        </a:p>
      </dgm:t>
    </dgm:pt>
    <dgm:pt modelId="{1FB88EC1-C123-4785-8891-6FC5327EADA3}" type="parTrans" cxnId="{79BAD487-88E3-4223-BBEE-A9A9CD41F1BA}">
      <dgm:prSet/>
      <dgm:spPr/>
      <dgm:t>
        <a:bodyPr/>
        <a:lstStyle/>
        <a:p>
          <a:endParaRPr lang="en-US"/>
        </a:p>
      </dgm:t>
    </dgm:pt>
    <dgm:pt modelId="{F3FA7945-97CC-40A4-99E9-DAA5B59ACA2B}" type="sibTrans" cxnId="{79BAD487-88E3-4223-BBEE-A9A9CD41F1BA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E2E6157F-8E60-4D5B-97B0-BD3272A81291}">
      <dgm:prSet phldrT="[Текст]" custT="1"/>
      <dgm:spPr>
        <a:solidFill>
          <a:srgbClr val="FFFFCC"/>
        </a:solidFill>
        <a:ln w="57150">
          <a:solidFill>
            <a:srgbClr val="000000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dirty="0" smtClean="0">
              <a:solidFill>
                <a:schemeClr val="tx1"/>
              </a:solidFill>
            </a:rPr>
            <a:t>İ</a:t>
          </a:r>
          <a:r>
            <a:rPr lang="az-Latn-AZ" sz="1200" b="1" noProof="0" dirty="0" smtClean="0">
              <a:solidFill>
                <a:schemeClr val="tx1"/>
              </a:solidFill>
            </a:rPr>
            <a:t>xrac</a:t>
          </a:r>
          <a:r>
            <a:rPr lang="az-Latn-AZ" sz="1200" b="1" dirty="0" smtClean="0">
              <a:solidFill>
                <a:schemeClr val="tx1"/>
              </a:solidFill>
            </a:rPr>
            <a:t>ı</a:t>
          </a:r>
          <a:r>
            <a:rPr lang="en-US" sz="1200" b="1" dirty="0" smtClean="0">
              <a:solidFill>
                <a:schemeClr val="tx1"/>
              </a:solidFill>
            </a:rPr>
            <a:t>n d</a:t>
          </a:r>
          <a:r>
            <a:rPr lang="az-Latn-AZ" sz="1200" b="1" dirty="0" smtClean="0">
              <a:solidFill>
                <a:schemeClr val="tx1"/>
              </a:solidFill>
            </a:rPr>
            <a:t>ə</a:t>
          </a:r>
          <a:r>
            <a:rPr lang="en-US" sz="1200" b="1" dirty="0" smtClean="0">
              <a:solidFill>
                <a:schemeClr val="tx1"/>
              </a:solidFill>
            </a:rPr>
            <a:t>y</a:t>
          </a:r>
          <a:r>
            <a:rPr lang="az-Latn-AZ" sz="1200" b="1" dirty="0" smtClean="0">
              <a:solidFill>
                <a:schemeClr val="tx1"/>
              </a:solidFill>
            </a:rPr>
            <a:t>ə</a:t>
          </a:r>
          <a:r>
            <a:rPr lang="en-US" sz="1200" b="1" dirty="0" err="1" smtClean="0">
              <a:solidFill>
                <a:schemeClr val="tx1"/>
              </a:solidFill>
            </a:rPr>
            <a:t>ri</a:t>
          </a:r>
          <a:r>
            <a:rPr lang="az-Latn-AZ" sz="1200" b="1" dirty="0" smtClean="0">
              <a:solidFill>
                <a:schemeClr val="tx1"/>
              </a:solidFill>
            </a:rPr>
            <a:t>  (inflyasiya nəzərə alınmaqla dollar ABŞ)</a:t>
          </a:r>
          <a:r>
            <a:rPr lang="en-US" sz="1200" b="1" dirty="0" smtClean="0">
              <a:solidFill>
                <a:schemeClr val="tx1"/>
              </a:solidFill>
            </a:rPr>
            <a:t> </a:t>
          </a: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dirty="0">
            <a:solidFill>
              <a:schemeClr val="tx1"/>
            </a:solidFill>
          </a:endParaRPr>
        </a:p>
      </dgm:t>
    </dgm:pt>
    <dgm:pt modelId="{C05AAAF5-7E51-47C8-BD39-700B8569AD1F}" type="parTrans" cxnId="{CA637AE7-686D-4D5F-9309-8C934D2AB426}">
      <dgm:prSet/>
      <dgm:spPr/>
      <dgm:t>
        <a:bodyPr/>
        <a:lstStyle/>
        <a:p>
          <a:endParaRPr lang="en-US"/>
        </a:p>
      </dgm:t>
    </dgm:pt>
    <dgm:pt modelId="{C361F5F5-245B-49E7-A05D-8C4ED09C9AAA}" type="sibTrans" cxnId="{CA637AE7-686D-4D5F-9309-8C934D2AB426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30E803C1-965E-4979-8227-14EE5285F5C6}">
      <dgm:prSet phldrT="[Текст]"/>
      <dgm:spPr>
        <a:solidFill>
          <a:srgbClr val="FFFFCC"/>
        </a:solidFill>
        <a:ln w="57150">
          <a:solidFill>
            <a:srgbClr val="00000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İdxala tələb olunan sənədlər</a:t>
          </a:r>
          <a:endParaRPr lang="en-US" b="1" dirty="0">
            <a:solidFill>
              <a:schemeClr val="tx1"/>
            </a:solidFill>
          </a:endParaRPr>
        </a:p>
      </dgm:t>
    </dgm:pt>
    <dgm:pt modelId="{E3B56947-6796-4813-ACED-3761FA612EAB}" type="parTrans" cxnId="{9E6CCD84-9058-4336-90B5-9DD028D33ED2}">
      <dgm:prSet/>
      <dgm:spPr/>
      <dgm:t>
        <a:bodyPr/>
        <a:lstStyle/>
        <a:p>
          <a:endParaRPr lang="en-US"/>
        </a:p>
      </dgm:t>
    </dgm:pt>
    <dgm:pt modelId="{8598BC79-0431-414D-8143-10CBC43963A7}" type="sibTrans" cxnId="{9E6CCD84-9058-4336-90B5-9DD028D33ED2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B04B39BC-E439-4204-92F3-CDB7F54821D8}">
      <dgm:prSet phldrT="[Текст]"/>
      <dgm:spPr>
        <a:solidFill>
          <a:srgbClr val="FFFFCC"/>
        </a:solidFill>
        <a:ln w="57150">
          <a:solidFill>
            <a:srgbClr val="000000"/>
          </a:solidFill>
        </a:ln>
      </dgm:spPr>
      <dgm:t>
        <a:bodyPr/>
        <a:lstStyle/>
        <a:p>
          <a:r>
            <a:rPr lang="az-Latn-AZ" b="1" dirty="0" smtClean="0">
              <a:solidFill>
                <a:schemeClr val="tx1"/>
              </a:solidFill>
            </a:rPr>
            <a:t>İdxala sərf olunan zaman (gün)</a:t>
          </a:r>
          <a:endParaRPr lang="en-US" b="1" dirty="0">
            <a:solidFill>
              <a:schemeClr val="tx1"/>
            </a:solidFill>
          </a:endParaRPr>
        </a:p>
      </dgm:t>
    </dgm:pt>
    <dgm:pt modelId="{37011502-8415-472F-B79C-E5B973B87537}" type="parTrans" cxnId="{6584711E-B5F2-4233-91DD-45102962D990}">
      <dgm:prSet/>
      <dgm:spPr/>
      <dgm:t>
        <a:bodyPr/>
        <a:lstStyle/>
        <a:p>
          <a:endParaRPr lang="en-US"/>
        </a:p>
      </dgm:t>
    </dgm:pt>
    <dgm:pt modelId="{2A280B0A-F7B2-4214-A5EB-AC518E0898F1}" type="sibTrans" cxnId="{6584711E-B5F2-4233-91DD-45102962D990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8CE987E8-9F35-4D4B-B87F-ABDEDBA1ED12}">
      <dgm:prSet phldrT="[Текст]" custT="1"/>
      <dgm:spPr>
        <a:solidFill>
          <a:srgbClr val="FFFFCC"/>
        </a:solidFill>
        <a:ln w="57150">
          <a:solidFill>
            <a:srgbClr val="000000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400" b="1" dirty="0" smtClean="0">
              <a:solidFill>
                <a:schemeClr val="tx1"/>
              </a:solidFill>
            </a:rPr>
            <a:t>İdxalın dəyəri (bir konteyner </a:t>
          </a:r>
          <a:r>
            <a:rPr lang="en-US" sz="1400" b="1" dirty="0" smtClean="0">
              <a:solidFill>
                <a:schemeClr val="tx1"/>
              </a:solidFill>
            </a:rPr>
            <a:t>dol. $ </a:t>
          </a:r>
          <a:r>
            <a:rPr lang="az-Latn-AZ" sz="1400" b="1" dirty="0" smtClean="0">
              <a:solidFill>
                <a:schemeClr val="tx1"/>
              </a:solidFill>
            </a:rPr>
            <a:t>) </a:t>
          </a:r>
          <a:endParaRPr lang="en-US" b="1" dirty="0">
            <a:solidFill>
              <a:schemeClr val="tx1"/>
            </a:solidFill>
          </a:endParaRPr>
        </a:p>
      </dgm:t>
    </dgm:pt>
    <dgm:pt modelId="{E04064A6-A4D8-439C-9080-FC3AA498E874}" type="parTrans" cxnId="{CAC17CFA-9D4D-4BAB-A097-828D1FC99104}">
      <dgm:prSet/>
      <dgm:spPr/>
      <dgm:t>
        <a:bodyPr/>
        <a:lstStyle/>
        <a:p>
          <a:endParaRPr lang="en-US"/>
        </a:p>
      </dgm:t>
    </dgm:pt>
    <dgm:pt modelId="{643213E9-DEC7-47C6-B0A2-43515152FD02}" type="sibTrans" cxnId="{CAC17CFA-9D4D-4BAB-A097-828D1FC99104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1D07AE4A-A3EC-4C70-A328-2EC5F950CF8C}" type="pres">
      <dgm:prSet presAssocID="{9D076C29-1178-4AFA-A6D8-485A9DE1118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3010CB-0998-47E7-A57F-5F5C2A08C14F}" type="pres">
      <dgm:prSet presAssocID="{8AB2887B-D919-4797-92AB-51679D68EF8E}" presName="node" presStyleLbl="node1" presStyleIdx="0" presStyleCnt="8" custScaleX="304125" custRadScaleRad="101130" custRadScaleInc="-542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C91FB7-F0C5-473B-A5B6-EAF6AEFEE6FA}" type="pres">
      <dgm:prSet presAssocID="{8AB2887B-D919-4797-92AB-51679D68EF8E}" presName="spNode" presStyleCnt="0"/>
      <dgm:spPr/>
    </dgm:pt>
    <dgm:pt modelId="{A43C28EE-E636-4CAF-A089-78CEFD844982}" type="pres">
      <dgm:prSet presAssocID="{3D66EA33-ADA6-43E3-AFBA-00CBF18AE766}" presName="sibTrans" presStyleLbl="sibTrans1D1" presStyleIdx="0" presStyleCnt="8"/>
      <dgm:spPr/>
      <dgm:t>
        <a:bodyPr/>
        <a:lstStyle/>
        <a:p>
          <a:endParaRPr lang="en-US"/>
        </a:p>
      </dgm:t>
    </dgm:pt>
    <dgm:pt modelId="{3DF982F5-33F5-4F91-A8A1-DFDBE0F207DF}" type="pres">
      <dgm:prSet presAssocID="{224D8346-A013-450F-842C-B9C1E972BD05}" presName="node" presStyleLbl="node1" presStyleIdx="1" presStyleCnt="8" custScaleX="304125" custRadScaleRad="102426" custRadScaleInc="902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C422F-8FA4-4440-947A-A2C74B999D8C}" type="pres">
      <dgm:prSet presAssocID="{224D8346-A013-450F-842C-B9C1E972BD05}" presName="spNode" presStyleCnt="0"/>
      <dgm:spPr/>
    </dgm:pt>
    <dgm:pt modelId="{EA1C684E-0816-478D-A46F-1463286F7FD7}" type="pres">
      <dgm:prSet presAssocID="{FADAEB05-6D9F-48B2-ACC4-E73C1D2CF97D}" presName="sibTrans" presStyleLbl="sibTrans1D1" presStyleIdx="1" presStyleCnt="8"/>
      <dgm:spPr/>
      <dgm:t>
        <a:bodyPr/>
        <a:lstStyle/>
        <a:p>
          <a:endParaRPr lang="en-US"/>
        </a:p>
      </dgm:t>
    </dgm:pt>
    <dgm:pt modelId="{A3FBE7F2-603A-4F61-859C-672C1B0C19AE}" type="pres">
      <dgm:prSet presAssocID="{96516D96-5439-421A-AF8F-3F958125B1DE}" presName="node" presStyleLbl="node1" presStyleIdx="2" presStyleCnt="8" custScaleX="304125" custRadScaleRad="105532" custRadScaleInc="-214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BB0976-EAC0-4F97-ACD4-4F8C0F81A371}" type="pres">
      <dgm:prSet presAssocID="{96516D96-5439-421A-AF8F-3F958125B1DE}" presName="spNode" presStyleCnt="0"/>
      <dgm:spPr/>
    </dgm:pt>
    <dgm:pt modelId="{9DCCAAC5-9D6F-473D-887D-AF1F10F47B28}" type="pres">
      <dgm:prSet presAssocID="{8D7C97EC-7886-4710-9D8E-716AE81985AD}" presName="sibTrans" presStyleLbl="sibTrans1D1" presStyleIdx="2" presStyleCnt="8"/>
      <dgm:spPr/>
      <dgm:t>
        <a:bodyPr/>
        <a:lstStyle/>
        <a:p>
          <a:endParaRPr lang="en-US"/>
        </a:p>
      </dgm:t>
    </dgm:pt>
    <dgm:pt modelId="{9F010C77-A048-4589-8642-8E52C29F8154}" type="pres">
      <dgm:prSet presAssocID="{E2E6157F-8E60-4D5B-97B0-BD3272A81291}" presName="node" presStyleLbl="node1" presStyleIdx="3" presStyleCnt="8" custScaleX="304125" custRadScaleRad="114690" custRadScaleInc="-127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6C9F3-371D-4218-97DB-52AEFECDA006}" type="pres">
      <dgm:prSet presAssocID="{E2E6157F-8E60-4D5B-97B0-BD3272A81291}" presName="spNode" presStyleCnt="0"/>
      <dgm:spPr/>
    </dgm:pt>
    <dgm:pt modelId="{F37EEA4C-8516-4C0C-8697-97292D557642}" type="pres">
      <dgm:prSet presAssocID="{C361F5F5-245B-49E7-A05D-8C4ED09C9AAA}" presName="sibTrans" presStyleLbl="sibTrans1D1" presStyleIdx="3" presStyleCnt="8"/>
      <dgm:spPr/>
      <dgm:t>
        <a:bodyPr/>
        <a:lstStyle/>
        <a:p>
          <a:endParaRPr lang="ru-RU"/>
        </a:p>
      </dgm:t>
    </dgm:pt>
    <dgm:pt modelId="{22762D41-3548-4DFB-ADBB-F7AF39285560}" type="pres">
      <dgm:prSet presAssocID="{30E803C1-965E-4979-8227-14EE5285F5C6}" presName="node" presStyleLbl="node1" presStyleIdx="4" presStyleCnt="8" custScaleX="304125" custRadScaleRad="105558" custRadScaleInc="210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F7983E-54AA-426C-87B8-F369DB2CFBC7}" type="pres">
      <dgm:prSet presAssocID="{30E803C1-965E-4979-8227-14EE5285F5C6}" presName="spNode" presStyleCnt="0"/>
      <dgm:spPr/>
    </dgm:pt>
    <dgm:pt modelId="{6395B068-C2C7-462A-92CB-C7D3BCA9BF18}" type="pres">
      <dgm:prSet presAssocID="{8598BC79-0431-414D-8143-10CBC43963A7}" presName="sibTrans" presStyleLbl="sibTrans1D1" presStyleIdx="4" presStyleCnt="8"/>
      <dgm:spPr/>
      <dgm:t>
        <a:bodyPr/>
        <a:lstStyle/>
        <a:p>
          <a:endParaRPr lang="ru-RU"/>
        </a:p>
      </dgm:t>
    </dgm:pt>
    <dgm:pt modelId="{04D22FCB-A85D-429C-A1FF-1DB71766A361}" type="pres">
      <dgm:prSet presAssocID="{B04B39BC-E439-4204-92F3-CDB7F54821D8}" presName="node" presStyleLbl="node1" presStyleIdx="5" presStyleCnt="8" custScaleX="304125" custRadScaleRad="142311" custRadScaleInc="1706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E13EF6-6D13-47DC-A416-50086BC4B6CC}" type="pres">
      <dgm:prSet presAssocID="{B04B39BC-E439-4204-92F3-CDB7F54821D8}" presName="spNode" presStyleCnt="0"/>
      <dgm:spPr/>
    </dgm:pt>
    <dgm:pt modelId="{E270897B-4AA7-4BFE-A460-C2B960014EA1}" type="pres">
      <dgm:prSet presAssocID="{2A280B0A-F7B2-4214-A5EB-AC518E0898F1}" presName="sibTrans" presStyleLbl="sibTrans1D1" presStyleIdx="5" presStyleCnt="8"/>
      <dgm:spPr/>
      <dgm:t>
        <a:bodyPr/>
        <a:lstStyle/>
        <a:p>
          <a:endParaRPr lang="ru-RU"/>
        </a:p>
      </dgm:t>
    </dgm:pt>
    <dgm:pt modelId="{767DC1BE-1AB8-4C20-B079-4FBB5BA07F90}" type="pres">
      <dgm:prSet presAssocID="{8CE987E8-9F35-4D4B-B87F-ABDEDBA1ED12}" presName="node" presStyleLbl="node1" presStyleIdx="6" presStyleCnt="8" custScaleX="304125" custRadScaleRad="144601" custRadScaleInc="214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1457F2-71BC-4B47-80BA-BF2E7B03A5CD}" type="pres">
      <dgm:prSet presAssocID="{8CE987E8-9F35-4D4B-B87F-ABDEDBA1ED12}" presName="spNode" presStyleCnt="0"/>
      <dgm:spPr/>
    </dgm:pt>
    <dgm:pt modelId="{BEA734FD-65F1-403C-9B0E-10A30387CB03}" type="pres">
      <dgm:prSet presAssocID="{643213E9-DEC7-47C6-B0A2-43515152FD02}" presName="sibTrans" presStyleLbl="sibTrans1D1" presStyleIdx="6" presStyleCnt="8"/>
      <dgm:spPr/>
      <dgm:t>
        <a:bodyPr/>
        <a:lstStyle/>
        <a:p>
          <a:endParaRPr lang="ru-RU"/>
        </a:p>
      </dgm:t>
    </dgm:pt>
    <dgm:pt modelId="{7BFEE558-D879-4270-BA77-3FD17F25BABD}" type="pres">
      <dgm:prSet presAssocID="{3C744076-488B-48DB-B6A5-C1E86C5E96D7}" presName="node" presStyleLbl="node1" presStyleIdx="7" presStyleCnt="8" custScaleX="304125" custRadScaleRad="145059" custRadScaleInc="-1514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16870E-53A0-486A-8621-66DA108D2254}" type="pres">
      <dgm:prSet presAssocID="{3C744076-488B-48DB-B6A5-C1E86C5E96D7}" presName="spNode" presStyleCnt="0"/>
      <dgm:spPr/>
    </dgm:pt>
    <dgm:pt modelId="{D117E397-1739-458E-939F-F4EA7B1F5B99}" type="pres">
      <dgm:prSet presAssocID="{F3FA7945-97CC-40A4-99E9-DAA5B59ACA2B}" presName="sibTrans" presStyleLbl="sibTrans1D1" presStyleIdx="7" presStyleCnt="8"/>
      <dgm:spPr/>
      <dgm:t>
        <a:bodyPr/>
        <a:lstStyle/>
        <a:p>
          <a:endParaRPr lang="ru-RU"/>
        </a:p>
      </dgm:t>
    </dgm:pt>
  </dgm:ptLst>
  <dgm:cxnLst>
    <dgm:cxn modelId="{AFC6FD05-6F81-4690-AB2F-E0F233072D1E}" srcId="{9D076C29-1178-4AFA-A6D8-485A9DE11188}" destId="{96516D96-5439-421A-AF8F-3F958125B1DE}" srcOrd="2" destOrd="0" parTransId="{279BEF4F-8C76-4B56-B280-CEC6BC68C33E}" sibTransId="{8D7C97EC-7886-4710-9D8E-716AE81985AD}"/>
    <dgm:cxn modelId="{2EE4F7C1-DE45-4FC8-85DA-602CA5896006}" type="presOf" srcId="{3D66EA33-ADA6-43E3-AFBA-00CBF18AE766}" destId="{A43C28EE-E636-4CAF-A089-78CEFD844982}" srcOrd="0" destOrd="0" presId="urn:microsoft.com/office/officeart/2005/8/layout/cycle5"/>
    <dgm:cxn modelId="{3873F197-4CFF-4D9E-A94D-1C90F9DCB54E}" type="presOf" srcId="{3C744076-488B-48DB-B6A5-C1E86C5E96D7}" destId="{7BFEE558-D879-4270-BA77-3FD17F25BABD}" srcOrd="0" destOrd="0" presId="urn:microsoft.com/office/officeart/2005/8/layout/cycle5"/>
    <dgm:cxn modelId="{D0040D49-3692-4ED0-8ED6-EC42B49BDC20}" type="presOf" srcId="{224D8346-A013-450F-842C-B9C1E972BD05}" destId="{3DF982F5-33F5-4F91-A8A1-DFDBE0F207DF}" srcOrd="0" destOrd="0" presId="urn:microsoft.com/office/officeart/2005/8/layout/cycle5"/>
    <dgm:cxn modelId="{6A7694BA-C4CA-40E5-8E21-9D0D2AEC769B}" srcId="{9D076C29-1178-4AFA-A6D8-485A9DE11188}" destId="{8AB2887B-D919-4797-92AB-51679D68EF8E}" srcOrd="0" destOrd="0" parTransId="{E5B59E15-AC0A-4C7D-96B8-CF0035140284}" sibTransId="{3D66EA33-ADA6-43E3-AFBA-00CBF18AE766}"/>
    <dgm:cxn modelId="{D529E3AE-2801-44B3-BBC0-EFC5496812B8}" type="presOf" srcId="{8CE987E8-9F35-4D4B-B87F-ABDEDBA1ED12}" destId="{767DC1BE-1AB8-4C20-B079-4FBB5BA07F90}" srcOrd="0" destOrd="0" presId="urn:microsoft.com/office/officeart/2005/8/layout/cycle5"/>
    <dgm:cxn modelId="{29170213-FE57-4F5F-9E88-E54CAD47C42D}" type="presOf" srcId="{FADAEB05-6D9F-48B2-ACC4-E73C1D2CF97D}" destId="{EA1C684E-0816-478D-A46F-1463286F7FD7}" srcOrd="0" destOrd="0" presId="urn:microsoft.com/office/officeart/2005/8/layout/cycle5"/>
    <dgm:cxn modelId="{CA637AE7-686D-4D5F-9309-8C934D2AB426}" srcId="{9D076C29-1178-4AFA-A6D8-485A9DE11188}" destId="{E2E6157F-8E60-4D5B-97B0-BD3272A81291}" srcOrd="3" destOrd="0" parTransId="{C05AAAF5-7E51-47C8-BD39-700B8569AD1F}" sibTransId="{C361F5F5-245B-49E7-A05D-8C4ED09C9AAA}"/>
    <dgm:cxn modelId="{3B2C5120-0DBA-425B-979C-FD2E482D4705}" type="presOf" srcId="{F3FA7945-97CC-40A4-99E9-DAA5B59ACA2B}" destId="{D117E397-1739-458E-939F-F4EA7B1F5B99}" srcOrd="0" destOrd="0" presId="urn:microsoft.com/office/officeart/2005/8/layout/cycle5"/>
    <dgm:cxn modelId="{95AB287C-1E69-43C0-8928-6F11D9811EEF}" type="presOf" srcId="{96516D96-5439-421A-AF8F-3F958125B1DE}" destId="{A3FBE7F2-603A-4F61-859C-672C1B0C19AE}" srcOrd="0" destOrd="0" presId="urn:microsoft.com/office/officeart/2005/8/layout/cycle5"/>
    <dgm:cxn modelId="{D2DAF2E5-E454-4EE9-8F42-A12A0278F262}" type="presOf" srcId="{E2E6157F-8E60-4D5B-97B0-BD3272A81291}" destId="{9F010C77-A048-4589-8642-8E52C29F8154}" srcOrd="0" destOrd="0" presId="urn:microsoft.com/office/officeart/2005/8/layout/cycle5"/>
    <dgm:cxn modelId="{A8A041B4-73F8-4F4D-BC65-4C35056E9E4D}" type="presOf" srcId="{C361F5F5-245B-49E7-A05D-8C4ED09C9AAA}" destId="{F37EEA4C-8516-4C0C-8697-97292D557642}" srcOrd="0" destOrd="0" presId="urn:microsoft.com/office/officeart/2005/8/layout/cycle5"/>
    <dgm:cxn modelId="{CAC17CFA-9D4D-4BAB-A097-828D1FC99104}" srcId="{9D076C29-1178-4AFA-A6D8-485A9DE11188}" destId="{8CE987E8-9F35-4D4B-B87F-ABDEDBA1ED12}" srcOrd="6" destOrd="0" parTransId="{E04064A6-A4D8-439C-9080-FC3AA498E874}" sibTransId="{643213E9-DEC7-47C6-B0A2-43515152FD02}"/>
    <dgm:cxn modelId="{B92EB4EB-DE82-4611-AC29-321F73CF9857}" type="presOf" srcId="{30E803C1-965E-4979-8227-14EE5285F5C6}" destId="{22762D41-3548-4DFB-ADBB-F7AF39285560}" srcOrd="0" destOrd="0" presId="urn:microsoft.com/office/officeart/2005/8/layout/cycle5"/>
    <dgm:cxn modelId="{6584711E-B5F2-4233-91DD-45102962D990}" srcId="{9D076C29-1178-4AFA-A6D8-485A9DE11188}" destId="{B04B39BC-E439-4204-92F3-CDB7F54821D8}" srcOrd="5" destOrd="0" parTransId="{37011502-8415-472F-B79C-E5B973B87537}" sibTransId="{2A280B0A-F7B2-4214-A5EB-AC518E0898F1}"/>
    <dgm:cxn modelId="{9E6CCD84-9058-4336-90B5-9DD028D33ED2}" srcId="{9D076C29-1178-4AFA-A6D8-485A9DE11188}" destId="{30E803C1-965E-4979-8227-14EE5285F5C6}" srcOrd="4" destOrd="0" parTransId="{E3B56947-6796-4813-ACED-3761FA612EAB}" sibTransId="{8598BC79-0431-414D-8143-10CBC43963A7}"/>
    <dgm:cxn modelId="{4AE1D92F-286D-42E8-B2A9-FAAC134C92CD}" type="presOf" srcId="{9D076C29-1178-4AFA-A6D8-485A9DE11188}" destId="{1D07AE4A-A3EC-4C70-A328-2EC5F950CF8C}" srcOrd="0" destOrd="0" presId="urn:microsoft.com/office/officeart/2005/8/layout/cycle5"/>
    <dgm:cxn modelId="{35560680-A614-4747-97CE-41AE02F39F7F}" type="presOf" srcId="{643213E9-DEC7-47C6-B0A2-43515152FD02}" destId="{BEA734FD-65F1-403C-9B0E-10A30387CB03}" srcOrd="0" destOrd="0" presId="urn:microsoft.com/office/officeart/2005/8/layout/cycle5"/>
    <dgm:cxn modelId="{C0573F9A-7D4A-4CB7-AC12-1D0FDE0F6E6A}" type="presOf" srcId="{2A280B0A-F7B2-4214-A5EB-AC518E0898F1}" destId="{E270897B-4AA7-4BFE-A460-C2B960014EA1}" srcOrd="0" destOrd="0" presId="urn:microsoft.com/office/officeart/2005/8/layout/cycle5"/>
    <dgm:cxn modelId="{D8D30256-C811-4084-BD21-C91777E46324}" type="presOf" srcId="{8598BC79-0431-414D-8143-10CBC43963A7}" destId="{6395B068-C2C7-462A-92CB-C7D3BCA9BF18}" srcOrd="0" destOrd="0" presId="urn:microsoft.com/office/officeart/2005/8/layout/cycle5"/>
    <dgm:cxn modelId="{985ADB86-FEF9-4C57-B0F6-D26D99993855}" type="presOf" srcId="{8D7C97EC-7886-4710-9D8E-716AE81985AD}" destId="{9DCCAAC5-9D6F-473D-887D-AF1F10F47B28}" srcOrd="0" destOrd="0" presId="urn:microsoft.com/office/officeart/2005/8/layout/cycle5"/>
    <dgm:cxn modelId="{197F78C7-BB71-4CF4-968B-A1E262F97411}" type="presOf" srcId="{8AB2887B-D919-4797-92AB-51679D68EF8E}" destId="{333010CB-0998-47E7-A57F-5F5C2A08C14F}" srcOrd="0" destOrd="0" presId="urn:microsoft.com/office/officeart/2005/8/layout/cycle5"/>
    <dgm:cxn modelId="{2048F5A2-A02B-4986-A3BF-91A30D728686}" type="presOf" srcId="{B04B39BC-E439-4204-92F3-CDB7F54821D8}" destId="{04D22FCB-A85D-429C-A1FF-1DB71766A361}" srcOrd="0" destOrd="0" presId="urn:microsoft.com/office/officeart/2005/8/layout/cycle5"/>
    <dgm:cxn modelId="{79BAD487-88E3-4223-BBEE-A9A9CD41F1BA}" srcId="{9D076C29-1178-4AFA-A6D8-485A9DE11188}" destId="{3C744076-488B-48DB-B6A5-C1E86C5E96D7}" srcOrd="7" destOrd="0" parTransId="{1FB88EC1-C123-4785-8891-6FC5327EADA3}" sibTransId="{F3FA7945-97CC-40A4-99E9-DAA5B59ACA2B}"/>
    <dgm:cxn modelId="{9A113552-7188-4174-8896-206B9B701E15}" srcId="{9D076C29-1178-4AFA-A6D8-485A9DE11188}" destId="{224D8346-A013-450F-842C-B9C1E972BD05}" srcOrd="1" destOrd="0" parTransId="{D8916EAA-7EAA-4750-863A-93731036302E}" sibTransId="{FADAEB05-6D9F-48B2-ACC4-E73C1D2CF97D}"/>
    <dgm:cxn modelId="{549860D7-3AA5-40AA-A4F0-26B5DD49CFE6}" type="presParOf" srcId="{1D07AE4A-A3EC-4C70-A328-2EC5F950CF8C}" destId="{333010CB-0998-47E7-A57F-5F5C2A08C14F}" srcOrd="0" destOrd="0" presId="urn:microsoft.com/office/officeart/2005/8/layout/cycle5"/>
    <dgm:cxn modelId="{0EE5D79C-CDCF-4E14-AF4D-EDDDEBD7257E}" type="presParOf" srcId="{1D07AE4A-A3EC-4C70-A328-2EC5F950CF8C}" destId="{29C91FB7-F0C5-473B-A5B6-EAF6AEFEE6FA}" srcOrd="1" destOrd="0" presId="urn:microsoft.com/office/officeart/2005/8/layout/cycle5"/>
    <dgm:cxn modelId="{4892B3CE-9FC8-485B-AB2D-08481D113AC5}" type="presParOf" srcId="{1D07AE4A-A3EC-4C70-A328-2EC5F950CF8C}" destId="{A43C28EE-E636-4CAF-A089-78CEFD844982}" srcOrd="2" destOrd="0" presId="urn:microsoft.com/office/officeart/2005/8/layout/cycle5"/>
    <dgm:cxn modelId="{B47C9ACA-0C3B-475F-96F6-803028D3DC68}" type="presParOf" srcId="{1D07AE4A-A3EC-4C70-A328-2EC5F950CF8C}" destId="{3DF982F5-33F5-4F91-A8A1-DFDBE0F207DF}" srcOrd="3" destOrd="0" presId="urn:microsoft.com/office/officeart/2005/8/layout/cycle5"/>
    <dgm:cxn modelId="{09291011-B901-48DF-BEA0-5613F5179131}" type="presParOf" srcId="{1D07AE4A-A3EC-4C70-A328-2EC5F950CF8C}" destId="{920C422F-8FA4-4440-947A-A2C74B999D8C}" srcOrd="4" destOrd="0" presId="urn:microsoft.com/office/officeart/2005/8/layout/cycle5"/>
    <dgm:cxn modelId="{4F1EAC97-EA07-4E22-8AB6-586050DE3C9A}" type="presParOf" srcId="{1D07AE4A-A3EC-4C70-A328-2EC5F950CF8C}" destId="{EA1C684E-0816-478D-A46F-1463286F7FD7}" srcOrd="5" destOrd="0" presId="urn:microsoft.com/office/officeart/2005/8/layout/cycle5"/>
    <dgm:cxn modelId="{397B8164-E4DC-4DB0-961E-1B4875BAA497}" type="presParOf" srcId="{1D07AE4A-A3EC-4C70-A328-2EC5F950CF8C}" destId="{A3FBE7F2-603A-4F61-859C-672C1B0C19AE}" srcOrd="6" destOrd="0" presId="urn:microsoft.com/office/officeart/2005/8/layout/cycle5"/>
    <dgm:cxn modelId="{6597F8B1-92AE-44BC-9ED5-5E44A36FA057}" type="presParOf" srcId="{1D07AE4A-A3EC-4C70-A328-2EC5F950CF8C}" destId="{DBBB0976-EAC0-4F97-ACD4-4F8C0F81A371}" srcOrd="7" destOrd="0" presId="urn:microsoft.com/office/officeart/2005/8/layout/cycle5"/>
    <dgm:cxn modelId="{32ADFF56-3566-442E-B9A2-61B06BB2114F}" type="presParOf" srcId="{1D07AE4A-A3EC-4C70-A328-2EC5F950CF8C}" destId="{9DCCAAC5-9D6F-473D-887D-AF1F10F47B28}" srcOrd="8" destOrd="0" presId="urn:microsoft.com/office/officeart/2005/8/layout/cycle5"/>
    <dgm:cxn modelId="{A44E35DC-E09A-4190-985B-B4B40372CADA}" type="presParOf" srcId="{1D07AE4A-A3EC-4C70-A328-2EC5F950CF8C}" destId="{9F010C77-A048-4589-8642-8E52C29F8154}" srcOrd="9" destOrd="0" presId="urn:microsoft.com/office/officeart/2005/8/layout/cycle5"/>
    <dgm:cxn modelId="{512A3297-0BC7-436D-960F-93B3D19FD00B}" type="presParOf" srcId="{1D07AE4A-A3EC-4C70-A328-2EC5F950CF8C}" destId="{2A26C9F3-371D-4218-97DB-52AEFECDA006}" srcOrd="10" destOrd="0" presId="urn:microsoft.com/office/officeart/2005/8/layout/cycle5"/>
    <dgm:cxn modelId="{7B25159F-10D3-4BFB-B56E-E99C701BEA62}" type="presParOf" srcId="{1D07AE4A-A3EC-4C70-A328-2EC5F950CF8C}" destId="{F37EEA4C-8516-4C0C-8697-97292D557642}" srcOrd="11" destOrd="0" presId="urn:microsoft.com/office/officeart/2005/8/layout/cycle5"/>
    <dgm:cxn modelId="{3BCB39E8-903C-4285-8D88-3FD294180B7E}" type="presParOf" srcId="{1D07AE4A-A3EC-4C70-A328-2EC5F950CF8C}" destId="{22762D41-3548-4DFB-ADBB-F7AF39285560}" srcOrd="12" destOrd="0" presId="urn:microsoft.com/office/officeart/2005/8/layout/cycle5"/>
    <dgm:cxn modelId="{BBDB4926-2128-404F-8359-4CF5C40A15EB}" type="presParOf" srcId="{1D07AE4A-A3EC-4C70-A328-2EC5F950CF8C}" destId="{1EF7983E-54AA-426C-87B8-F369DB2CFBC7}" srcOrd="13" destOrd="0" presId="urn:microsoft.com/office/officeart/2005/8/layout/cycle5"/>
    <dgm:cxn modelId="{6DD19A51-34AC-44AE-ADE1-429B5FEA75DA}" type="presParOf" srcId="{1D07AE4A-A3EC-4C70-A328-2EC5F950CF8C}" destId="{6395B068-C2C7-462A-92CB-C7D3BCA9BF18}" srcOrd="14" destOrd="0" presId="urn:microsoft.com/office/officeart/2005/8/layout/cycle5"/>
    <dgm:cxn modelId="{5C897FAD-EB88-4FDA-A928-5D24EE1F2AA6}" type="presParOf" srcId="{1D07AE4A-A3EC-4C70-A328-2EC5F950CF8C}" destId="{04D22FCB-A85D-429C-A1FF-1DB71766A361}" srcOrd="15" destOrd="0" presId="urn:microsoft.com/office/officeart/2005/8/layout/cycle5"/>
    <dgm:cxn modelId="{480544E5-4D68-410B-9C07-0D4337CFA6B9}" type="presParOf" srcId="{1D07AE4A-A3EC-4C70-A328-2EC5F950CF8C}" destId="{AFE13EF6-6D13-47DC-A416-50086BC4B6CC}" srcOrd="16" destOrd="0" presId="urn:microsoft.com/office/officeart/2005/8/layout/cycle5"/>
    <dgm:cxn modelId="{283A0614-8DA2-4B51-A4BF-F3FA164F3493}" type="presParOf" srcId="{1D07AE4A-A3EC-4C70-A328-2EC5F950CF8C}" destId="{E270897B-4AA7-4BFE-A460-C2B960014EA1}" srcOrd="17" destOrd="0" presId="urn:microsoft.com/office/officeart/2005/8/layout/cycle5"/>
    <dgm:cxn modelId="{3C55146E-D6F1-45FD-B08F-B607E5149FAE}" type="presParOf" srcId="{1D07AE4A-A3EC-4C70-A328-2EC5F950CF8C}" destId="{767DC1BE-1AB8-4C20-B079-4FBB5BA07F90}" srcOrd="18" destOrd="0" presId="urn:microsoft.com/office/officeart/2005/8/layout/cycle5"/>
    <dgm:cxn modelId="{ED7C22F7-455B-461F-BC29-8CF38353AD63}" type="presParOf" srcId="{1D07AE4A-A3EC-4C70-A328-2EC5F950CF8C}" destId="{DC1457F2-71BC-4B47-80BA-BF2E7B03A5CD}" srcOrd="19" destOrd="0" presId="urn:microsoft.com/office/officeart/2005/8/layout/cycle5"/>
    <dgm:cxn modelId="{DBAF42A9-004C-49D6-B5D9-67404496E3B3}" type="presParOf" srcId="{1D07AE4A-A3EC-4C70-A328-2EC5F950CF8C}" destId="{BEA734FD-65F1-403C-9B0E-10A30387CB03}" srcOrd="20" destOrd="0" presId="urn:microsoft.com/office/officeart/2005/8/layout/cycle5"/>
    <dgm:cxn modelId="{235FBD9E-E89B-4923-9E30-44DF4D5A71CF}" type="presParOf" srcId="{1D07AE4A-A3EC-4C70-A328-2EC5F950CF8C}" destId="{7BFEE558-D879-4270-BA77-3FD17F25BABD}" srcOrd="21" destOrd="0" presId="urn:microsoft.com/office/officeart/2005/8/layout/cycle5"/>
    <dgm:cxn modelId="{E263601C-B039-4229-85AC-E407A5D7FF3B}" type="presParOf" srcId="{1D07AE4A-A3EC-4C70-A328-2EC5F950CF8C}" destId="{3A16870E-53A0-486A-8621-66DA108D2254}" srcOrd="22" destOrd="0" presId="urn:microsoft.com/office/officeart/2005/8/layout/cycle5"/>
    <dgm:cxn modelId="{DAB1C29A-E699-4A92-8F01-68215E09366B}" type="presParOf" srcId="{1D07AE4A-A3EC-4C70-A328-2EC5F950CF8C}" destId="{D117E397-1739-458E-939F-F4EA7B1F5B99}" srcOrd="23" destOrd="0" presId="urn:microsoft.com/office/officeart/2005/8/layout/cycle5"/>
  </dgm:cxnLst>
  <dgm:bg/>
  <dgm:whole>
    <a:ln>
      <a:solidFill>
        <a:srgbClr val="0070C0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FAAB2-CDFF-4084-A578-5CCF436DA53E}">
      <dsp:nvSpPr>
        <dsp:cNvPr id="0" name=""/>
        <dsp:cNvSpPr/>
      </dsp:nvSpPr>
      <dsp:spPr>
        <a:xfrm>
          <a:off x="4308995" y="1798585"/>
          <a:ext cx="2430906" cy="2470364"/>
        </a:xfrm>
        <a:prstGeom prst="ellipse">
          <a:avLst/>
        </a:prstGeom>
        <a:noFill/>
        <a:ln w="381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B</a:t>
          </a:r>
          <a:r>
            <a:rPr lang="az-Latn-AZ" sz="2000" b="1" kern="12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İ</a:t>
          </a:r>
          <a:r>
            <a:rPr lang="en-US" sz="2000" b="1" kern="12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ZNES</a:t>
          </a:r>
          <a:r>
            <a:rPr lang="az-Latn-AZ" sz="2000" b="1" kern="12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İ</a:t>
          </a:r>
          <a:r>
            <a:rPr lang="en-US" sz="2000" b="1" kern="12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N QURULMASI</a:t>
          </a:r>
          <a:endParaRPr lang="az-Latn-AZ" sz="2000" b="1" kern="1200" dirty="0" smtClean="0">
            <a:solidFill>
              <a:srgbClr val="002060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000" b="1" kern="12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10 </a:t>
          </a:r>
          <a:r>
            <a:rPr lang="az-Latn-AZ" sz="2000" b="1" kern="12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parametr</a:t>
          </a:r>
          <a:endParaRPr lang="en-US" sz="2000" b="1" kern="1200" dirty="0">
            <a:solidFill>
              <a:srgbClr val="002060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4664993" y="2160361"/>
        <a:ext cx="1718910" cy="1746812"/>
      </dsp:txXfrm>
    </dsp:sp>
    <dsp:sp modelId="{89F22A5F-9FBE-47E8-AE45-1FD803422B39}">
      <dsp:nvSpPr>
        <dsp:cNvPr id="0" name=""/>
        <dsp:cNvSpPr/>
      </dsp:nvSpPr>
      <dsp:spPr>
        <a:xfrm rot="16200000">
          <a:off x="5409456" y="1340360"/>
          <a:ext cx="229984" cy="495535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5443954" y="1473965"/>
        <a:ext cx="160989" cy="297321"/>
      </dsp:txXfrm>
    </dsp:sp>
    <dsp:sp modelId="{0A09BEC4-6421-42F6-8C20-2873E964F64D}">
      <dsp:nvSpPr>
        <dsp:cNvPr id="0" name=""/>
        <dsp:cNvSpPr/>
      </dsp:nvSpPr>
      <dsp:spPr>
        <a:xfrm>
          <a:off x="4693820" y="-202882"/>
          <a:ext cx="1661255" cy="1567535"/>
        </a:xfrm>
        <a:prstGeom prst="ellipse">
          <a:avLst/>
        </a:prstGeom>
        <a:noFill/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6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Müəssisənin yaranması</a:t>
          </a:r>
          <a:endParaRPr lang="en-US" sz="1600" b="1" kern="1200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4937105" y="26678"/>
        <a:ext cx="1174685" cy="1108415"/>
      </dsp:txXfrm>
    </dsp:sp>
    <dsp:sp modelId="{605E803E-5996-4584-BA2B-3E33DF59AAF3}">
      <dsp:nvSpPr>
        <dsp:cNvPr id="0" name=""/>
        <dsp:cNvSpPr/>
      </dsp:nvSpPr>
      <dsp:spPr>
        <a:xfrm rot="18360000">
          <a:off x="6254625" y="1631561"/>
          <a:ext cx="217142" cy="495535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6268051" y="1757019"/>
        <a:ext cx="151999" cy="297321"/>
      </dsp:txXfrm>
    </dsp:sp>
    <dsp:sp modelId="{42E064B1-B371-4917-B2DD-01B4AABB3BF6}">
      <dsp:nvSpPr>
        <dsp:cNvPr id="0" name=""/>
        <dsp:cNvSpPr/>
      </dsp:nvSpPr>
      <dsp:spPr>
        <a:xfrm>
          <a:off x="6140287" y="240059"/>
          <a:ext cx="1651857" cy="1618569"/>
        </a:xfrm>
        <a:prstGeom prst="ellipse">
          <a:avLst/>
        </a:prstGeom>
        <a:noFill/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Tikintiyə razılıq əldə etmə </a:t>
          </a:r>
          <a:endParaRPr lang="en-US" sz="1200" b="1" kern="1200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6382196" y="477093"/>
        <a:ext cx="1168039" cy="1144501"/>
      </dsp:txXfrm>
    </dsp:sp>
    <dsp:sp modelId="{B978230F-7A2F-45C5-8008-AAA35B26192A}">
      <dsp:nvSpPr>
        <dsp:cNvPr id="0" name=""/>
        <dsp:cNvSpPr/>
      </dsp:nvSpPr>
      <dsp:spPr>
        <a:xfrm rot="20520000">
          <a:off x="6765210" y="2346418"/>
          <a:ext cx="224258" cy="495535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 dirty="0"/>
        </a:p>
      </dsp:txBody>
      <dsp:txXfrm>
        <a:off x="6766856" y="2455920"/>
        <a:ext cx="156981" cy="297321"/>
      </dsp:txXfrm>
    </dsp:sp>
    <dsp:sp modelId="{5ADD8298-B64C-4F9B-891C-2328C589B7EF}">
      <dsp:nvSpPr>
        <dsp:cNvPr id="0" name=""/>
        <dsp:cNvSpPr/>
      </dsp:nvSpPr>
      <dsp:spPr>
        <a:xfrm>
          <a:off x="7045894" y="1452957"/>
          <a:ext cx="1622767" cy="1645654"/>
        </a:xfrm>
        <a:prstGeom prst="ellipse">
          <a:avLst/>
        </a:prstGeom>
        <a:noFill/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Elektrik təchizatı şəbəkəsinə qoşulma</a:t>
          </a:r>
          <a:endParaRPr lang="en-US" sz="1200" b="1" kern="1200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7283543" y="1693957"/>
        <a:ext cx="1147469" cy="1163654"/>
      </dsp:txXfrm>
    </dsp:sp>
    <dsp:sp modelId="{1EFAB32C-443A-4BF6-A145-C513AF5B7D6E}">
      <dsp:nvSpPr>
        <dsp:cNvPr id="0" name=""/>
        <dsp:cNvSpPr/>
      </dsp:nvSpPr>
      <dsp:spPr>
        <a:xfrm rot="1080000">
          <a:off x="6754843" y="3217663"/>
          <a:ext cx="196261" cy="495535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6756284" y="3307673"/>
        <a:ext cx="137383" cy="297321"/>
      </dsp:txXfrm>
    </dsp:sp>
    <dsp:sp modelId="{645EF93C-78D7-4149-BCBB-64BA44B70717}">
      <dsp:nvSpPr>
        <dsp:cNvPr id="0" name=""/>
        <dsp:cNvSpPr/>
      </dsp:nvSpPr>
      <dsp:spPr>
        <a:xfrm>
          <a:off x="6984652" y="2987927"/>
          <a:ext cx="1745251" cy="1607644"/>
        </a:xfrm>
        <a:prstGeom prst="ellipse">
          <a:avLst/>
        </a:prstGeom>
        <a:noFill/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Mülkiyyətin qeydə alınması</a:t>
          </a:r>
          <a:endParaRPr lang="en-US" sz="1200" b="1" kern="1200" dirty="0" smtClean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7240238" y="3223361"/>
        <a:ext cx="1234079" cy="1136776"/>
      </dsp:txXfrm>
    </dsp:sp>
    <dsp:sp modelId="{0BC1A398-B73C-40AA-A2C9-86A47F888F5E}">
      <dsp:nvSpPr>
        <dsp:cNvPr id="0" name=""/>
        <dsp:cNvSpPr/>
      </dsp:nvSpPr>
      <dsp:spPr>
        <a:xfrm rot="3169724">
          <a:off x="6277512" y="3918593"/>
          <a:ext cx="211452" cy="495535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6290066" y="3992426"/>
        <a:ext cx="148016" cy="297321"/>
      </dsp:txXfrm>
    </dsp:sp>
    <dsp:sp modelId="{000F652D-9D5C-4349-92B8-0B581BB34832}">
      <dsp:nvSpPr>
        <dsp:cNvPr id="0" name=""/>
        <dsp:cNvSpPr/>
      </dsp:nvSpPr>
      <dsp:spPr>
        <a:xfrm>
          <a:off x="6098508" y="4199493"/>
          <a:ext cx="1819022" cy="1581690"/>
        </a:xfrm>
        <a:prstGeom prst="ellipse">
          <a:avLst/>
        </a:prstGeom>
        <a:noFill/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355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Kredit alma</a:t>
          </a:r>
          <a:endParaRPr lang="en-US" sz="1200" b="1" kern="1200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6364898" y="4431126"/>
        <a:ext cx="1286242" cy="1118424"/>
      </dsp:txXfrm>
    </dsp:sp>
    <dsp:sp modelId="{903AE501-45BE-4854-96BB-62A7DAAA4116}">
      <dsp:nvSpPr>
        <dsp:cNvPr id="0" name=""/>
        <dsp:cNvSpPr/>
      </dsp:nvSpPr>
      <dsp:spPr>
        <a:xfrm rot="5400011">
          <a:off x="5417327" y="4217224"/>
          <a:ext cx="214232" cy="495535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0800000">
        <a:off x="5449462" y="4284196"/>
        <a:ext cx="149962" cy="297321"/>
      </dsp:txXfrm>
    </dsp:sp>
    <dsp:sp modelId="{DA7F1CAE-5C07-422B-BF8C-CDB902632B46}">
      <dsp:nvSpPr>
        <dsp:cNvPr id="0" name=""/>
        <dsp:cNvSpPr/>
      </dsp:nvSpPr>
      <dsp:spPr>
        <a:xfrm>
          <a:off x="4691312" y="4673161"/>
          <a:ext cx="1666257" cy="1599062"/>
        </a:xfrm>
        <a:prstGeom prst="ellipse">
          <a:avLst/>
        </a:prstGeom>
        <a:noFill/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355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İnvestorların </a:t>
          </a: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(azlıqda olan)hüquqlarının </a:t>
          </a: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müdafiəsi</a:t>
          </a:r>
          <a:endParaRPr lang="en-US" sz="1200" b="1" kern="1200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4935330" y="4907338"/>
        <a:ext cx="1178221" cy="1130708"/>
      </dsp:txXfrm>
    </dsp:sp>
    <dsp:sp modelId="{9B51A747-CA1B-4FAF-B06C-EEEAAA1107F8}">
      <dsp:nvSpPr>
        <dsp:cNvPr id="0" name=""/>
        <dsp:cNvSpPr/>
      </dsp:nvSpPr>
      <dsp:spPr>
        <a:xfrm rot="7512134">
          <a:off x="4593682" y="3951818"/>
          <a:ext cx="216607" cy="495535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0800000">
        <a:off x="4644903" y="4024376"/>
        <a:ext cx="151625" cy="297321"/>
      </dsp:txXfrm>
    </dsp:sp>
    <dsp:sp modelId="{02206689-079C-4D86-B699-71C9027552EC}">
      <dsp:nvSpPr>
        <dsp:cNvPr id="0" name=""/>
        <dsp:cNvSpPr/>
      </dsp:nvSpPr>
      <dsp:spPr>
        <a:xfrm>
          <a:off x="3326512" y="4230090"/>
          <a:ext cx="1595926" cy="1576198"/>
        </a:xfrm>
        <a:prstGeom prst="ellipse">
          <a:avLst/>
        </a:prstGeom>
        <a:noFill/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Vergilərin ödənilməsi sistemi</a:t>
          </a:r>
          <a:endParaRPr lang="en-US" sz="1200" b="1" kern="1200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3560230" y="4460919"/>
        <a:ext cx="1128490" cy="1114540"/>
      </dsp:txXfrm>
    </dsp:sp>
    <dsp:sp modelId="{30F7CA65-5052-4A3F-8546-8E41624B449A}">
      <dsp:nvSpPr>
        <dsp:cNvPr id="0" name=""/>
        <dsp:cNvSpPr/>
      </dsp:nvSpPr>
      <dsp:spPr>
        <a:xfrm rot="9587948">
          <a:off x="4136085" y="3263600"/>
          <a:ext cx="180683" cy="495535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0800000">
        <a:off x="4188623" y="3353348"/>
        <a:ext cx="126478" cy="297321"/>
      </dsp:txXfrm>
    </dsp:sp>
    <dsp:sp modelId="{85BB6C7C-5C56-4039-8B75-9BDAEFC8104B}">
      <dsp:nvSpPr>
        <dsp:cNvPr id="0" name=""/>
        <dsp:cNvSpPr/>
      </dsp:nvSpPr>
      <dsp:spPr>
        <a:xfrm>
          <a:off x="2346548" y="3024592"/>
          <a:ext cx="1773759" cy="1704291"/>
        </a:xfrm>
        <a:prstGeom prst="ellipse">
          <a:avLst/>
        </a:prstGeom>
        <a:noFill/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kern="1200" dirty="0" err="1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Xaici</a:t>
          </a: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 ticarət </a:t>
          </a:r>
          <a:r>
            <a:rPr lang="az-Latn-AZ" sz="1200" b="1" kern="1200" dirty="0" err="1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fəsliyyətinin</a:t>
          </a: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 aparılması</a:t>
          </a:r>
          <a:endParaRPr lang="en-US" sz="1200" b="1" kern="1200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2606309" y="3274180"/>
        <a:ext cx="1254237" cy="1205115"/>
      </dsp:txXfrm>
    </dsp:sp>
    <dsp:sp modelId="{3D8F6714-B893-407D-9F9F-D11B7D068BE4}">
      <dsp:nvSpPr>
        <dsp:cNvPr id="0" name=""/>
        <dsp:cNvSpPr/>
      </dsp:nvSpPr>
      <dsp:spPr>
        <a:xfrm rot="11782195">
          <a:off x="4125204" y="2399662"/>
          <a:ext cx="168064" cy="495535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0800000">
        <a:off x="4174601" y="2505874"/>
        <a:ext cx="117645" cy="297321"/>
      </dsp:txXfrm>
    </dsp:sp>
    <dsp:sp modelId="{0305D711-EAC7-4993-BF8C-16E8867AEF27}">
      <dsp:nvSpPr>
        <dsp:cNvPr id="0" name=""/>
        <dsp:cNvSpPr/>
      </dsp:nvSpPr>
      <dsp:spPr>
        <a:xfrm>
          <a:off x="2378534" y="1519886"/>
          <a:ext cx="1709759" cy="1681799"/>
        </a:xfrm>
        <a:prstGeom prst="ellipse">
          <a:avLst/>
        </a:prstGeom>
        <a:noFill/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Müqavilələrin icrasının təminatı</a:t>
          </a:r>
          <a:endParaRPr lang="en-US" sz="1200" b="1" kern="1200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2628922" y="1766180"/>
        <a:ext cx="1208983" cy="1189211"/>
      </dsp:txXfrm>
    </dsp:sp>
    <dsp:sp modelId="{C041093A-96F9-4A42-92F6-80353F5A9201}">
      <dsp:nvSpPr>
        <dsp:cNvPr id="0" name=""/>
        <dsp:cNvSpPr/>
      </dsp:nvSpPr>
      <dsp:spPr>
        <a:xfrm rot="13985860">
          <a:off x="4587307" y="1664729"/>
          <a:ext cx="190390" cy="495535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0800000">
        <a:off x="4633014" y="1786673"/>
        <a:ext cx="133273" cy="297321"/>
      </dsp:txXfrm>
    </dsp:sp>
    <dsp:sp modelId="{8F4E0756-7F99-4F40-87BB-51FA2283C63D}">
      <dsp:nvSpPr>
        <dsp:cNvPr id="0" name=""/>
        <dsp:cNvSpPr/>
      </dsp:nvSpPr>
      <dsp:spPr>
        <a:xfrm>
          <a:off x="3148673" y="255108"/>
          <a:ext cx="1819978" cy="1653163"/>
        </a:xfrm>
        <a:prstGeom prst="ellipse">
          <a:avLst/>
        </a:prstGeom>
        <a:noFill/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200" b="1" kern="12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İflas probleminin həlli</a:t>
          </a:r>
          <a:endParaRPr lang="en-US" sz="1200" b="1" kern="1200" dirty="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3415203" y="497208"/>
        <a:ext cx="1286918" cy="116896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8EBF5-44F7-4E54-8053-B01020EF96D4}">
      <dsp:nvSpPr>
        <dsp:cNvPr id="0" name=""/>
        <dsp:cNvSpPr/>
      </dsp:nvSpPr>
      <dsp:spPr>
        <a:xfrm>
          <a:off x="3785667" y="336013"/>
          <a:ext cx="4342327" cy="4342327"/>
        </a:xfrm>
        <a:prstGeom prst="pie">
          <a:avLst>
            <a:gd name="adj1" fmla="val 16200000"/>
            <a:gd name="adj2" fmla="val 1800000"/>
          </a:avLst>
        </a:prstGeom>
        <a:solidFill>
          <a:srgbClr val="FFFFCC"/>
        </a:solidFill>
        <a:ln w="5715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700" b="1" kern="1200" dirty="0" smtClean="0">
              <a:solidFill>
                <a:schemeClr val="tx1"/>
              </a:solidFill>
            </a:rPr>
            <a:t>Zaman (gün)</a:t>
          </a:r>
        </a:p>
      </dsp:txBody>
      <dsp:txXfrm>
        <a:off x="6074177" y="1256173"/>
        <a:ext cx="1550831" cy="1292359"/>
      </dsp:txXfrm>
    </dsp:sp>
    <dsp:sp modelId="{5611B0DF-5592-4175-A8E8-0324AD63180C}">
      <dsp:nvSpPr>
        <dsp:cNvPr id="0" name=""/>
        <dsp:cNvSpPr/>
      </dsp:nvSpPr>
      <dsp:spPr>
        <a:xfrm>
          <a:off x="3696236" y="491096"/>
          <a:ext cx="4342327" cy="4342327"/>
        </a:xfrm>
        <a:prstGeom prst="pie">
          <a:avLst>
            <a:gd name="adj1" fmla="val 1800000"/>
            <a:gd name="adj2" fmla="val 9000000"/>
          </a:avLst>
        </a:prstGeom>
        <a:solidFill>
          <a:schemeClr val="bg2"/>
        </a:solidFill>
        <a:ln w="57150" cap="flat" cmpd="sng" algn="ctr">
          <a:solidFill>
            <a:srgbClr val="66FF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700" b="1" kern="1200" dirty="0" smtClean="0">
              <a:solidFill>
                <a:schemeClr val="tx1"/>
              </a:solidFill>
            </a:rPr>
            <a:t>Xərclər </a:t>
          </a:r>
          <a:r>
            <a:rPr lang="az-Latn-AZ" sz="1700" b="1" kern="1200" dirty="0" smtClean="0">
              <a:solidFill>
                <a:schemeClr val="tx1"/>
              </a:solidFill>
            </a:rPr>
            <a:t>(adambşaşına </a:t>
          </a:r>
          <a:r>
            <a:rPr lang="az-Latn-AZ" sz="1700" b="1" kern="1200" dirty="0" smtClean="0">
              <a:solidFill>
                <a:schemeClr val="tx1"/>
              </a:solidFill>
            </a:rPr>
            <a:t>gəlirlərə nisbəti </a:t>
          </a:r>
          <a:r>
            <a:rPr lang="az-Latn-AZ" sz="1700" b="1" kern="1200" dirty="0" smtClean="0">
              <a:solidFill>
                <a:schemeClr val="tx1"/>
              </a:solidFill>
            </a:rPr>
            <a:t>%) </a:t>
          </a:r>
          <a:endParaRPr lang="az-Latn-AZ" sz="1700" b="1" kern="1200" dirty="0" smtClean="0">
            <a:solidFill>
              <a:schemeClr val="tx1"/>
            </a:solidFill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b="1" kern="1200" dirty="0">
            <a:solidFill>
              <a:schemeClr val="tx1"/>
            </a:solidFill>
          </a:endParaRPr>
        </a:p>
      </dsp:txBody>
      <dsp:txXfrm>
        <a:off x="4730123" y="3308439"/>
        <a:ext cx="2326246" cy="1137276"/>
      </dsp:txXfrm>
    </dsp:sp>
    <dsp:sp modelId="{23BE103D-B2EA-4D19-A4E9-FBA511FDCB6E}">
      <dsp:nvSpPr>
        <dsp:cNvPr id="0" name=""/>
        <dsp:cNvSpPr/>
      </dsp:nvSpPr>
      <dsp:spPr>
        <a:xfrm>
          <a:off x="3606805" y="336013"/>
          <a:ext cx="4342327" cy="4342327"/>
        </a:xfrm>
        <a:prstGeom prst="pie">
          <a:avLst>
            <a:gd name="adj1" fmla="val 9000000"/>
            <a:gd name="adj2" fmla="val 16200000"/>
          </a:avLst>
        </a:prstGeom>
        <a:solidFill>
          <a:schemeClr val="bg1">
            <a:lumMod val="95000"/>
          </a:schemeClr>
        </a:solidFill>
        <a:ln w="5715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700" b="1" kern="1200" dirty="0" smtClean="0">
              <a:solidFill>
                <a:schemeClr val="tx1"/>
              </a:solidFill>
            </a:rPr>
            <a:t>Prosedurlar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700" b="1" kern="1200" dirty="0" smtClean="0">
              <a:solidFill>
                <a:schemeClr val="tx1"/>
              </a:solidFill>
            </a:rPr>
            <a:t>(Mərhələlərin sayı) </a:t>
          </a:r>
          <a:endParaRPr lang="en-US" sz="1700" b="1" kern="1200" dirty="0">
            <a:solidFill>
              <a:schemeClr val="tx1"/>
            </a:solidFill>
          </a:endParaRPr>
        </a:p>
      </dsp:txBody>
      <dsp:txXfrm>
        <a:off x="4109791" y="1256173"/>
        <a:ext cx="1550831" cy="1292359"/>
      </dsp:txXfrm>
    </dsp:sp>
    <dsp:sp modelId="{231DE61F-603F-4D4D-8AAF-4B7C60F71A29}">
      <dsp:nvSpPr>
        <dsp:cNvPr id="0" name=""/>
        <dsp:cNvSpPr/>
      </dsp:nvSpPr>
      <dsp:spPr>
        <a:xfrm>
          <a:off x="3517215" y="67202"/>
          <a:ext cx="4879948" cy="487994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rgbClr val="C00000"/>
        </a:solidFill>
        <a:ln>
          <a:solidFill>
            <a:srgbClr val="FFFFCC"/>
          </a:solidFill>
        </a:ln>
        <a:effectLst>
          <a:reflection blurRad="25400" stA="32000" endPos="28000" dist="8889" dir="5400000" sy="-100000" rotWithShape="0"/>
        </a:effectLst>
        <a:scene3d>
          <a:camera prst="orthographicFront">
            <a:rot lat="0" lon="0" rev="0"/>
          </a:camera>
          <a:lightRig rig="threePt" dir="t">
            <a:rot lat="0" lon="0" rev="4800000"/>
          </a:lightRig>
        </a:scene3d>
        <a:sp3d>
          <a:bevelT w="508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963DC8AF-C9A3-4B60-92B9-867244CA56E6}">
      <dsp:nvSpPr>
        <dsp:cNvPr id="0" name=""/>
        <dsp:cNvSpPr/>
      </dsp:nvSpPr>
      <dsp:spPr>
        <a:xfrm>
          <a:off x="3427425" y="222011"/>
          <a:ext cx="4879948" cy="487994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rgbClr val="00CC66"/>
        </a:solidFill>
        <a:ln>
          <a:solidFill>
            <a:srgbClr val="00B050"/>
          </a:solidFill>
        </a:ln>
        <a:effectLst>
          <a:reflection blurRad="25400" stA="32000" endPos="28000" dist="8889" dir="5400000" sy="-100000" rotWithShape="0"/>
        </a:effectLst>
        <a:scene3d>
          <a:camera prst="orthographicFront">
            <a:rot lat="0" lon="0" rev="0"/>
          </a:camera>
          <a:lightRig rig="threePt" dir="t">
            <a:rot lat="0" lon="0" rev="4800000"/>
          </a:lightRig>
        </a:scene3d>
        <a:sp3d>
          <a:bevelT w="508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75C4DEF3-D399-423F-B1E7-05ADF6DF1C05}">
      <dsp:nvSpPr>
        <dsp:cNvPr id="0" name=""/>
        <dsp:cNvSpPr/>
      </dsp:nvSpPr>
      <dsp:spPr>
        <a:xfrm>
          <a:off x="3337636" y="67202"/>
          <a:ext cx="4879948" cy="487994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003366"/>
        </a:solidFill>
        <a:ln>
          <a:noFill/>
        </a:ln>
        <a:effectLst>
          <a:reflection blurRad="25400" stA="32000" endPos="28000" dist="8889" dir="5400000" sy="-100000" rotWithShape="0"/>
        </a:effectLst>
        <a:scene3d>
          <a:camera prst="orthographicFront">
            <a:rot lat="0" lon="0" rev="0"/>
          </a:camera>
          <a:lightRig rig="threePt" dir="t">
            <a:rot lat="0" lon="0" rev="4800000"/>
          </a:lightRig>
        </a:scene3d>
        <a:sp3d>
          <a:bevelT w="508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317A37-150C-44CD-B357-101068C07D2B}">
      <dsp:nvSpPr>
        <dsp:cNvPr id="0" name=""/>
        <dsp:cNvSpPr/>
      </dsp:nvSpPr>
      <dsp:spPr>
        <a:xfrm>
          <a:off x="6995" y="0"/>
          <a:ext cx="1118368" cy="4867274"/>
        </a:xfrm>
        <a:prstGeom prst="roundRect">
          <a:avLst>
            <a:gd name="adj" fmla="val 10000"/>
          </a:avLst>
        </a:prstGeom>
        <a:solidFill>
          <a:schemeClr val="bg2"/>
        </a:solidFill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100" b="1" kern="1200" dirty="0" smtClean="0">
              <a:solidFill>
                <a:srgbClr val="002060"/>
              </a:solidFill>
            </a:rPr>
            <a:t>Zaman (İllər</a:t>
          </a:r>
          <a:r>
            <a:rPr lang="az-Latn-AZ" sz="2100" b="1" kern="1200" dirty="0" smtClean="0">
              <a:solidFill>
                <a:srgbClr val="002060"/>
              </a:solidFill>
            </a:rPr>
            <a:t>)</a:t>
          </a:r>
          <a:endParaRPr lang="en-US" sz="2100" b="1" kern="1200" dirty="0">
            <a:solidFill>
              <a:srgbClr val="002060"/>
            </a:solidFill>
          </a:endParaRPr>
        </a:p>
      </dsp:txBody>
      <dsp:txXfrm>
        <a:off x="39751" y="32756"/>
        <a:ext cx="1052856" cy="4801762"/>
      </dsp:txXfrm>
    </dsp:sp>
    <dsp:sp modelId="{13422048-9B61-4145-A8DE-8835E95487E7}">
      <dsp:nvSpPr>
        <dsp:cNvPr id="0" name=""/>
        <dsp:cNvSpPr/>
      </dsp:nvSpPr>
      <dsp:spPr>
        <a:xfrm>
          <a:off x="1313250" y="0"/>
          <a:ext cx="1118368" cy="4867274"/>
        </a:xfrm>
        <a:prstGeom prst="roundRect">
          <a:avLst>
            <a:gd name="adj" fmla="val 10000"/>
          </a:avLst>
        </a:prstGeom>
        <a:solidFill>
          <a:schemeClr val="bg2"/>
        </a:solidFill>
        <a:ln w="57150" cap="flat" cmpd="sng" algn="ctr">
          <a:solidFill>
            <a:srgbClr val="033B0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100" b="1" kern="1200" dirty="0" smtClean="0">
              <a:solidFill>
                <a:srgbClr val="002060"/>
              </a:solidFill>
            </a:rPr>
            <a:t>Xərclər (əmlakin dəyərinə nisbəti nisbəti %)</a:t>
          </a:r>
          <a:endParaRPr lang="en-US" sz="2100" b="1" kern="1200" dirty="0">
            <a:solidFill>
              <a:srgbClr val="002060"/>
            </a:solidFill>
          </a:endParaRPr>
        </a:p>
      </dsp:txBody>
      <dsp:txXfrm>
        <a:off x="1346006" y="32756"/>
        <a:ext cx="1052856" cy="4801762"/>
      </dsp:txXfrm>
    </dsp:sp>
    <dsp:sp modelId="{5E224695-0A3E-48D3-9CAA-0710AFA7EDEA}">
      <dsp:nvSpPr>
        <dsp:cNvPr id="0" name=""/>
        <dsp:cNvSpPr/>
      </dsp:nvSpPr>
      <dsp:spPr>
        <a:xfrm>
          <a:off x="2619505" y="0"/>
          <a:ext cx="1118368" cy="4867274"/>
        </a:xfrm>
        <a:prstGeom prst="roundRect">
          <a:avLst>
            <a:gd name="adj" fmla="val 10000"/>
          </a:avLst>
        </a:prstGeom>
        <a:solidFill>
          <a:schemeClr val="bg2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100" b="1" kern="1200" dirty="0" smtClean="0">
              <a:solidFill>
                <a:srgbClr val="002060"/>
              </a:solidFill>
            </a:rPr>
            <a:t>Prosesin  </a:t>
          </a:r>
          <a:r>
            <a:rPr lang="az-Latn-AZ" sz="2100" b="1" kern="1200" dirty="0" smtClean="0">
              <a:solidFill>
                <a:srgbClr val="002060"/>
              </a:solidFill>
            </a:rPr>
            <a:t>nəticəsi (0- </a:t>
          </a:r>
          <a:r>
            <a:rPr lang="az-Latn-AZ" sz="2100" b="1" kern="1200" dirty="0" smtClean="0">
              <a:solidFill>
                <a:srgbClr val="002060"/>
              </a:solidFill>
            </a:rPr>
            <a:t>hissələrlə satmaq</a:t>
          </a:r>
          <a:r>
            <a:rPr lang="az-Latn-AZ" sz="2100" b="1" kern="1200" dirty="0" smtClean="0">
              <a:solidFill>
                <a:srgbClr val="002060"/>
              </a:solidFill>
            </a:rPr>
            <a:t>, 1- </a:t>
          </a:r>
          <a:r>
            <a:rPr lang="az-Latn-AZ" sz="2100" b="1" kern="1200" dirty="0" smtClean="0">
              <a:solidFill>
                <a:srgbClr val="002060"/>
              </a:solidFill>
            </a:rPr>
            <a:t>100% fəaliyyətdə </a:t>
          </a:r>
          <a:r>
            <a:rPr lang="az-Latn-AZ" sz="2100" b="1" kern="1200" dirty="0" smtClean="0">
              <a:solidFill>
                <a:srgbClr val="002060"/>
              </a:solidFill>
            </a:rPr>
            <a:t>olan </a:t>
          </a:r>
          <a:r>
            <a:rPr lang="az-Latn-AZ" sz="2100" b="1" kern="1200" dirty="0" smtClean="0">
              <a:solidFill>
                <a:srgbClr val="002060"/>
              </a:solidFill>
            </a:rPr>
            <a:t>müəssisə kimi </a:t>
          </a:r>
          <a:r>
            <a:rPr lang="az-Latn-AZ" sz="2100" b="1" kern="1200" dirty="0" smtClean="0">
              <a:solidFill>
                <a:srgbClr val="002060"/>
              </a:solidFill>
            </a:rPr>
            <a:t>satmaq)</a:t>
          </a:r>
          <a:endParaRPr lang="en-US" sz="2100" b="1" kern="1200" dirty="0">
            <a:solidFill>
              <a:srgbClr val="002060"/>
            </a:solidFill>
          </a:endParaRPr>
        </a:p>
      </dsp:txBody>
      <dsp:txXfrm>
        <a:off x="2652261" y="32756"/>
        <a:ext cx="1052856" cy="4801762"/>
      </dsp:txXfrm>
    </dsp:sp>
    <dsp:sp modelId="{ADB8224B-32E6-4C9D-9EE0-E66903EC2EB4}">
      <dsp:nvSpPr>
        <dsp:cNvPr id="0" name=""/>
        <dsp:cNvSpPr/>
      </dsp:nvSpPr>
      <dsp:spPr>
        <a:xfrm>
          <a:off x="3925760" y="0"/>
          <a:ext cx="1118368" cy="4867274"/>
        </a:xfrm>
        <a:prstGeom prst="roundRect">
          <a:avLst>
            <a:gd name="adj" fmla="val 10000"/>
          </a:avLst>
        </a:prstGeom>
        <a:solidFill>
          <a:schemeClr val="bg2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100" b="1" kern="1200" dirty="0" smtClean="0">
              <a:solidFill>
                <a:srgbClr val="002060"/>
              </a:solidFill>
            </a:rPr>
            <a:t>Borcun qaytarılması əmsalı (sent dollar) </a:t>
          </a:r>
          <a:endParaRPr lang="en-US" sz="2100" b="1" kern="1200" dirty="0">
            <a:solidFill>
              <a:srgbClr val="002060"/>
            </a:solidFill>
          </a:endParaRPr>
        </a:p>
      </dsp:txBody>
      <dsp:txXfrm>
        <a:off x="3958516" y="32756"/>
        <a:ext cx="1052856" cy="4801762"/>
      </dsp:txXfrm>
    </dsp:sp>
    <dsp:sp modelId="{F9A5BB2D-9134-42E7-9626-465F99C63953}">
      <dsp:nvSpPr>
        <dsp:cNvPr id="0" name=""/>
        <dsp:cNvSpPr/>
      </dsp:nvSpPr>
      <dsp:spPr>
        <a:xfrm>
          <a:off x="5232015" y="0"/>
          <a:ext cx="1118368" cy="4867274"/>
        </a:xfrm>
        <a:prstGeom prst="roundRect">
          <a:avLst>
            <a:gd name="adj" fmla="val 10000"/>
          </a:avLst>
        </a:prstGeom>
        <a:solidFill>
          <a:schemeClr val="bg2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100" b="1" kern="1200" dirty="0" smtClean="0">
              <a:solidFill>
                <a:srgbClr val="002060"/>
              </a:solidFill>
            </a:rPr>
            <a:t>Müflisləşmə işi üzrə istehsal açılması indeksi (0-3)</a:t>
          </a:r>
          <a:endParaRPr lang="en-US" sz="2100" b="1" kern="1200" dirty="0">
            <a:solidFill>
              <a:srgbClr val="002060"/>
            </a:solidFill>
          </a:endParaRPr>
        </a:p>
      </dsp:txBody>
      <dsp:txXfrm>
        <a:off x="5264771" y="32756"/>
        <a:ext cx="1052856" cy="4801762"/>
      </dsp:txXfrm>
    </dsp:sp>
    <dsp:sp modelId="{246979E1-F0A3-4295-B895-FC14BE898635}">
      <dsp:nvSpPr>
        <dsp:cNvPr id="0" name=""/>
        <dsp:cNvSpPr/>
      </dsp:nvSpPr>
      <dsp:spPr>
        <a:xfrm>
          <a:off x="6538270" y="0"/>
          <a:ext cx="1118368" cy="4867274"/>
        </a:xfrm>
        <a:prstGeom prst="roundRect">
          <a:avLst>
            <a:gd name="adj" fmla="val 10000"/>
          </a:avLst>
        </a:prstGeom>
        <a:solidFill>
          <a:schemeClr val="bg2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80010" tIns="80010" rIns="80010" bIns="800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2100" b="1" kern="1200" dirty="0" smtClean="0">
              <a:solidFill>
                <a:srgbClr val="002060"/>
              </a:solidFill>
            </a:rPr>
            <a:t>Borclunun aktivlərinin (əmlakının) idarə etmək (0-6)</a:t>
          </a:r>
          <a:endParaRPr lang="en-US" sz="2100" b="1" kern="1200" dirty="0" smtClean="0">
            <a:solidFill>
              <a:srgbClr val="002060"/>
            </a:solidFill>
          </a:endParaRPr>
        </a:p>
      </dsp:txBody>
      <dsp:txXfrm>
        <a:off x="6571026" y="32756"/>
        <a:ext cx="1052856" cy="4801762"/>
      </dsp:txXfrm>
    </dsp:sp>
    <dsp:sp modelId="{5CB668BC-AD19-4772-B2A8-EE16E105E578}">
      <dsp:nvSpPr>
        <dsp:cNvPr id="0" name=""/>
        <dsp:cNvSpPr/>
      </dsp:nvSpPr>
      <dsp:spPr>
        <a:xfrm>
          <a:off x="7844525" y="0"/>
          <a:ext cx="1118368" cy="4867274"/>
        </a:xfrm>
        <a:prstGeom prst="roundRect">
          <a:avLst>
            <a:gd name="adj" fmla="val 10000"/>
          </a:avLst>
        </a:prstGeom>
        <a:solidFill>
          <a:schemeClr val="bg2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80010" tIns="80010" rIns="80010" bIns="80010" numCol="1" spcCol="1270" anchor="ctr" anchorCtr="0">
          <a:noAutofit/>
        </a:bodyPr>
        <a:lstStyle/>
        <a:p>
          <a:pPr marL="0" marR="0" lvl="0" indent="0" algn="ctr" defTabSz="7556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az-Latn-AZ" sz="2100" b="1" kern="1200" dirty="0" smtClean="0">
              <a:solidFill>
                <a:srgbClr val="002060"/>
              </a:solidFill>
            </a:rPr>
            <a:t>Yenidən təşkil proseduru indeksi (0-3)</a:t>
          </a:r>
          <a:endParaRPr lang="en-US" sz="2100" b="1" kern="1200" dirty="0">
            <a:solidFill>
              <a:srgbClr val="002060"/>
            </a:solidFill>
          </a:endParaRPr>
        </a:p>
      </dsp:txBody>
      <dsp:txXfrm>
        <a:off x="7877281" y="32756"/>
        <a:ext cx="1052856" cy="4801762"/>
      </dsp:txXfrm>
    </dsp:sp>
    <dsp:sp modelId="{9A337313-BD0D-4428-8705-B8576340BDBE}">
      <dsp:nvSpPr>
        <dsp:cNvPr id="0" name=""/>
        <dsp:cNvSpPr/>
      </dsp:nvSpPr>
      <dsp:spPr>
        <a:xfrm>
          <a:off x="9150780" y="0"/>
          <a:ext cx="1118368" cy="4867274"/>
        </a:xfrm>
        <a:prstGeom prst="roundRect">
          <a:avLst>
            <a:gd name="adj" fmla="val 10000"/>
          </a:avLst>
        </a:prstGeom>
        <a:solidFill>
          <a:schemeClr val="bg2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80010" tIns="80010" rIns="80010" bIns="800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2100" b="1" kern="1200" dirty="0" smtClean="0">
              <a:solidFill>
                <a:srgbClr val="002060"/>
              </a:solidFill>
            </a:rPr>
            <a:t>Kreditorların iştirakı indeksi (0-4)</a:t>
          </a:r>
          <a:endParaRPr lang="en-US" sz="2100" b="1" kern="1200" dirty="0">
            <a:solidFill>
              <a:srgbClr val="002060"/>
            </a:solidFill>
          </a:endParaRPr>
        </a:p>
      </dsp:txBody>
      <dsp:txXfrm>
        <a:off x="9183536" y="32756"/>
        <a:ext cx="1052856" cy="4801762"/>
      </dsp:txXfrm>
    </dsp:sp>
    <dsp:sp modelId="{08497323-4552-4C1A-A36F-4F9060564DDA}">
      <dsp:nvSpPr>
        <dsp:cNvPr id="0" name=""/>
        <dsp:cNvSpPr/>
      </dsp:nvSpPr>
      <dsp:spPr>
        <a:xfrm>
          <a:off x="10457035" y="0"/>
          <a:ext cx="1118368" cy="4867274"/>
        </a:xfrm>
        <a:prstGeom prst="roundRect">
          <a:avLst>
            <a:gd name="adj" fmla="val 10000"/>
          </a:avLst>
        </a:prstGeom>
        <a:solidFill>
          <a:schemeClr val="bg2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100" b="1" kern="1200" dirty="0" smtClean="0">
              <a:solidFill>
                <a:srgbClr val="002060"/>
              </a:solidFill>
            </a:rPr>
            <a:t>Normativ hüquqi bazanən effektivliyi indeksi (0-16)</a:t>
          </a:r>
          <a:endParaRPr lang="en-US" sz="2100" b="1" kern="1200" dirty="0">
            <a:solidFill>
              <a:srgbClr val="002060"/>
            </a:solidFill>
          </a:endParaRPr>
        </a:p>
      </dsp:txBody>
      <dsp:txXfrm>
        <a:off x="10489791" y="32756"/>
        <a:ext cx="1052856" cy="48017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256F5-731F-46F9-A158-E88254ED33E3}">
      <dsp:nvSpPr>
        <dsp:cNvPr id="0" name=""/>
        <dsp:cNvSpPr/>
      </dsp:nvSpPr>
      <dsp:spPr>
        <a:xfrm>
          <a:off x="3272648" y="-131054"/>
          <a:ext cx="4605302" cy="4605302"/>
        </a:xfrm>
        <a:prstGeom prst="circularArrow">
          <a:avLst>
            <a:gd name="adj1" fmla="val 4668"/>
            <a:gd name="adj2" fmla="val 272909"/>
            <a:gd name="adj3" fmla="val 12804289"/>
            <a:gd name="adj4" fmla="val 18049411"/>
            <a:gd name="adj5" fmla="val 4847"/>
          </a:avLst>
        </a:prstGeom>
        <a:solidFill>
          <a:srgbClr val="002060"/>
        </a:solidFill>
        <a:ln>
          <a:noFill/>
        </a:ln>
        <a:effectLst>
          <a:reflection blurRad="25400" stA="32000" endPos="28000" dist="8889" dir="5400000" sy="-100000" rotWithShape="0"/>
        </a:effectLst>
        <a:scene3d>
          <a:camera prst="orthographicFront">
            <a:rot lat="0" lon="0" rev="0"/>
          </a:camera>
          <a:lightRig rig="threePt" dir="t">
            <a:rot lat="0" lon="0" rev="4800000"/>
          </a:lightRig>
        </a:scene3d>
        <a:sp3d>
          <a:bevelT w="508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</dsp:sp>
    <dsp:sp modelId="{45EFAA0A-653E-44BB-BD6B-49B6B370589C}">
      <dsp:nvSpPr>
        <dsp:cNvPr id="0" name=""/>
        <dsp:cNvSpPr/>
      </dsp:nvSpPr>
      <dsp:spPr>
        <a:xfrm>
          <a:off x="4031747" y="314"/>
          <a:ext cx="3087104" cy="1543552"/>
        </a:xfrm>
        <a:prstGeom prst="roundRect">
          <a:avLst/>
        </a:prstGeom>
        <a:solidFill>
          <a:srgbClr val="FFFFCC"/>
        </a:solidFill>
        <a:ln>
          <a:noFill/>
        </a:ln>
        <a:effectLst>
          <a:reflection blurRad="25400" stA="32000" endPos="28000" dist="8889" dir="5400000" sy="-100000" rotWithShape="0"/>
        </a:effectLst>
        <a:scene3d>
          <a:camera prst="orthographicFront">
            <a:rot lat="0" lon="0" rev="0"/>
          </a:camera>
          <a:lightRig rig="threePt" dir="t">
            <a:rot lat="0" lon="0" rev="4800000"/>
          </a:lightRig>
        </a:scene3d>
        <a:sp3d>
          <a:bevelT w="508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Prosedurlar</a:t>
          </a:r>
          <a:r>
            <a:rPr lang="az-Latn-AZ" sz="18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(</a:t>
          </a:r>
          <a:r>
            <a:rPr lang="az-Latn-AZ" sz="18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mərhələlərin </a:t>
          </a:r>
          <a:r>
            <a:rPr lang="en-US" sz="18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say</a:t>
          </a:r>
          <a:r>
            <a:rPr lang="az-Latn-AZ" sz="18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ı)</a:t>
          </a:r>
          <a:endParaRPr lang="az-Latn-AZ" sz="1800" b="1" kern="1200" dirty="0" smtClean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endParaRPr lang="en-US" sz="18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107097" y="75664"/>
        <a:ext cx="2936404" cy="1392852"/>
      </dsp:txXfrm>
    </dsp:sp>
    <dsp:sp modelId="{95743D54-1D58-4FF3-AA80-8940ADCA2737}">
      <dsp:nvSpPr>
        <dsp:cNvPr id="0" name=""/>
        <dsp:cNvSpPr/>
      </dsp:nvSpPr>
      <dsp:spPr>
        <a:xfrm>
          <a:off x="5685357" y="1653923"/>
          <a:ext cx="3087104" cy="1543552"/>
        </a:xfrm>
        <a:prstGeom prst="roundRect">
          <a:avLst/>
        </a:prstGeom>
        <a:solidFill>
          <a:srgbClr val="F2D7BC"/>
        </a:solidFill>
        <a:ln>
          <a:noFill/>
        </a:ln>
        <a:effectLst>
          <a:reflection blurRad="25400" stA="32000" endPos="28000" dist="8889" dir="5400000" sy="-100000" rotWithShape="0"/>
        </a:effectLst>
        <a:scene3d>
          <a:camera prst="orthographicFront">
            <a:rot lat="0" lon="0" rev="0"/>
          </a:camera>
          <a:lightRig rig="threePt" dir="t">
            <a:rot lat="0" lon="0" rev="4800000"/>
          </a:lightRig>
        </a:scene3d>
        <a:sp3d>
          <a:bevelT w="508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8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Sərf olunan zaman (gün)</a:t>
          </a:r>
          <a:endParaRPr lang="en-US" sz="18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760707" y="1729273"/>
        <a:ext cx="2936404" cy="1392852"/>
      </dsp:txXfrm>
    </dsp:sp>
    <dsp:sp modelId="{68FEB8DA-CFFB-4488-BF04-E19348DC4493}">
      <dsp:nvSpPr>
        <dsp:cNvPr id="0" name=""/>
        <dsp:cNvSpPr/>
      </dsp:nvSpPr>
      <dsp:spPr>
        <a:xfrm>
          <a:off x="4031747" y="3307533"/>
          <a:ext cx="3087104" cy="1543552"/>
        </a:xfrm>
        <a:prstGeom prst="roundRect">
          <a:avLst/>
        </a:prstGeom>
        <a:solidFill>
          <a:srgbClr val="FFFFCC"/>
        </a:solidFill>
        <a:ln>
          <a:noFill/>
        </a:ln>
        <a:effectLst>
          <a:reflection blurRad="25400" stA="32000" endPos="28000" dist="8889" dir="5400000" sy="-100000" rotWithShape="0"/>
        </a:effectLst>
        <a:scene3d>
          <a:camera prst="orthographicFront">
            <a:rot lat="0" lon="0" rev="0"/>
          </a:camera>
          <a:lightRig rig="threePt" dir="t">
            <a:rot lat="0" lon="0" rev="4800000"/>
          </a:lightRig>
        </a:scene3d>
        <a:sp3d>
          <a:bevelT w="508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z-Latn-AZ" sz="1800" b="1" kern="1200" dirty="0" smtClean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8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Sərf olunan vəsait (adambaşına gəlirlərdə xüsusi çəkisi)</a:t>
          </a:r>
        </a:p>
      </dsp:txBody>
      <dsp:txXfrm>
        <a:off x="4107097" y="3382883"/>
        <a:ext cx="2936404" cy="1392852"/>
      </dsp:txXfrm>
    </dsp:sp>
    <dsp:sp modelId="{FD04B847-3A63-4437-A0CF-0ABAF055D536}">
      <dsp:nvSpPr>
        <dsp:cNvPr id="0" name=""/>
        <dsp:cNvSpPr/>
      </dsp:nvSpPr>
      <dsp:spPr>
        <a:xfrm>
          <a:off x="2378138" y="1653923"/>
          <a:ext cx="3087104" cy="1543552"/>
        </a:xfrm>
        <a:prstGeom prst="roundRect">
          <a:avLst/>
        </a:prstGeom>
        <a:solidFill>
          <a:srgbClr val="F2D7BC"/>
        </a:solidFill>
        <a:ln>
          <a:noFill/>
        </a:ln>
        <a:effectLst>
          <a:reflection blurRad="25400" stA="32000" endPos="28000" dist="8889" dir="5400000" sy="-100000" rotWithShape="0"/>
        </a:effectLst>
        <a:scene3d>
          <a:camera prst="orthographicFront">
            <a:rot lat="0" lon="0" rev="0"/>
          </a:camera>
          <a:lightRig rig="threePt" dir="t">
            <a:rot lat="0" lon="0" rev="4800000"/>
          </a:lightRig>
        </a:scene3d>
        <a:sp3d>
          <a:bevelT w="508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az-Latn-AZ" sz="1800" b="1" kern="1200" dirty="0" smtClean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8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Tələb olunan minimum kapital  (adambaşına gəlirlərdə xüsusi çəkisi)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453488" y="1729273"/>
        <a:ext cx="2936404" cy="13928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8EBF5-44F7-4E54-8053-B01020EF96D4}">
      <dsp:nvSpPr>
        <dsp:cNvPr id="0" name=""/>
        <dsp:cNvSpPr/>
      </dsp:nvSpPr>
      <dsp:spPr>
        <a:xfrm>
          <a:off x="2455549" y="292103"/>
          <a:ext cx="4182306" cy="4053840"/>
        </a:xfrm>
        <a:prstGeom prst="pie">
          <a:avLst>
            <a:gd name="adj1" fmla="val 16200000"/>
            <a:gd name="adj2" fmla="val 180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800" b="1" kern="1200" dirty="0" smtClean="0">
              <a:solidFill>
                <a:schemeClr val="tx1"/>
              </a:solidFill>
            </a:rPr>
            <a:t>Sərf olunan zaman (gün)</a:t>
          </a:r>
        </a:p>
      </dsp:txBody>
      <dsp:txXfrm>
        <a:off x="4659724" y="1151131"/>
        <a:ext cx="1493680" cy="1206499"/>
      </dsp:txXfrm>
    </dsp:sp>
    <dsp:sp modelId="{5611B0DF-5592-4175-A8E8-0324AD63180C}">
      <dsp:nvSpPr>
        <dsp:cNvPr id="0" name=""/>
        <dsp:cNvSpPr/>
      </dsp:nvSpPr>
      <dsp:spPr>
        <a:xfrm>
          <a:off x="2436293" y="393709"/>
          <a:ext cx="4053840" cy="4140186"/>
        </a:xfrm>
        <a:prstGeom prst="pie">
          <a:avLst>
            <a:gd name="adj1" fmla="val 1800000"/>
            <a:gd name="adj2" fmla="val 9000000"/>
          </a:avLst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57150" cap="flat" cmpd="sng" algn="ctr">
          <a:solidFill>
            <a:srgbClr val="033B0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800" b="1" kern="1200" dirty="0" smtClean="0">
              <a:solidFill>
                <a:schemeClr val="tx1"/>
              </a:solidFill>
            </a:rPr>
            <a:t>Sərf olunan vəsait (adambaşına düşən gəlirlərə nisbəti)</a:t>
          </a:r>
        </a:p>
      </dsp:txBody>
      <dsp:txXfrm>
        <a:off x="3401493" y="3079902"/>
        <a:ext cx="2171700" cy="1084334"/>
      </dsp:txXfrm>
    </dsp:sp>
    <dsp:sp modelId="{23BE103D-B2EA-4D19-A4E9-FBA511FDCB6E}">
      <dsp:nvSpPr>
        <dsp:cNvPr id="0" name=""/>
        <dsp:cNvSpPr/>
      </dsp:nvSpPr>
      <dsp:spPr>
        <a:xfrm>
          <a:off x="2277543" y="292103"/>
          <a:ext cx="4204359" cy="4053840"/>
        </a:xfrm>
        <a:prstGeom prst="pie">
          <a:avLst>
            <a:gd name="adj1" fmla="val 9000000"/>
            <a:gd name="adj2" fmla="val 16200000"/>
          </a:avLst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800" b="1" kern="1200" dirty="0" smtClean="0">
              <a:solidFill>
                <a:schemeClr val="tx1"/>
              </a:solidFill>
            </a:rPr>
            <a:t>Prosedurlar (</a:t>
          </a:r>
          <a:r>
            <a:rPr lang="az-Latn-AZ" sz="1800" b="1" kern="1200" dirty="0" smtClean="0">
              <a:solidFill>
                <a:schemeClr val="tx1"/>
              </a:solidFill>
            </a:rPr>
            <a:t>mərhələlərin sayı)</a:t>
          </a:r>
          <a:endParaRPr lang="az-Latn-AZ" sz="1800" b="1" kern="1200" dirty="0" smtClean="0">
            <a:solidFill>
              <a:schemeClr val="tx1"/>
            </a:solidFill>
          </a:endParaRPr>
        </a:p>
      </dsp:txBody>
      <dsp:txXfrm>
        <a:off x="2764548" y="1151131"/>
        <a:ext cx="1501556" cy="1206499"/>
      </dsp:txXfrm>
    </dsp:sp>
    <dsp:sp modelId="{231DE61F-603F-4D4D-8AAF-4B7C60F71A29}">
      <dsp:nvSpPr>
        <dsp:cNvPr id="0" name=""/>
        <dsp:cNvSpPr/>
      </dsp:nvSpPr>
      <dsp:spPr>
        <a:xfrm>
          <a:off x="2194883" y="79282"/>
          <a:ext cx="4652325" cy="4555744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3DC8AF-C9A3-4B60-92B9-867244CA56E6}">
      <dsp:nvSpPr>
        <dsp:cNvPr id="0" name=""/>
        <dsp:cNvSpPr/>
      </dsp:nvSpPr>
      <dsp:spPr>
        <a:xfrm>
          <a:off x="2185341" y="172581"/>
          <a:ext cx="4555744" cy="4555744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rgbClr val="033B0E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4DEF3-D399-423F-B1E7-05ADF6DF1C05}">
      <dsp:nvSpPr>
        <dsp:cNvPr id="0" name=""/>
        <dsp:cNvSpPr/>
      </dsp:nvSpPr>
      <dsp:spPr>
        <a:xfrm>
          <a:off x="2043354" y="66572"/>
          <a:ext cx="4721573" cy="4555744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2FF1BE-B556-4B3F-9317-09E2585DEF19}">
      <dsp:nvSpPr>
        <dsp:cNvPr id="0" name=""/>
        <dsp:cNvSpPr/>
      </dsp:nvSpPr>
      <dsp:spPr>
        <a:xfrm>
          <a:off x="3399659" y="-314683"/>
          <a:ext cx="4840232" cy="4840232"/>
        </a:xfrm>
        <a:prstGeom prst="circularArrow">
          <a:avLst>
            <a:gd name="adj1" fmla="val 5689"/>
            <a:gd name="adj2" fmla="val 340510"/>
            <a:gd name="adj3" fmla="val 12283959"/>
            <a:gd name="adj4" fmla="val 18369161"/>
            <a:gd name="adj5" fmla="val 5908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1315CD-A731-4400-9B61-AD7EF720DBF1}">
      <dsp:nvSpPr>
        <dsp:cNvPr id="0" name=""/>
        <dsp:cNvSpPr/>
      </dsp:nvSpPr>
      <dsp:spPr>
        <a:xfrm>
          <a:off x="4069296" y="130"/>
          <a:ext cx="3500958" cy="1750479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100" b="1" kern="1200" dirty="0" smtClean="0">
              <a:solidFill>
                <a:schemeClr val="tx1"/>
              </a:solidFill>
            </a:rPr>
            <a:t>Sərf  olunan vəsait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100" b="1" kern="1200" dirty="0" smtClean="0">
              <a:solidFill>
                <a:schemeClr val="tx1"/>
              </a:solidFill>
            </a:rPr>
            <a:t>(adambaşına gəlirlərə nisbəti % )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b="1" kern="1200" dirty="0">
            <a:solidFill>
              <a:srgbClr val="002060"/>
            </a:solidFill>
          </a:endParaRPr>
        </a:p>
      </dsp:txBody>
      <dsp:txXfrm>
        <a:off x="4154747" y="85581"/>
        <a:ext cx="3330056" cy="1579577"/>
      </dsp:txXfrm>
    </dsp:sp>
    <dsp:sp modelId="{397A2614-96C0-4BC9-BF01-4EE367647666}">
      <dsp:nvSpPr>
        <dsp:cNvPr id="0" name=""/>
        <dsp:cNvSpPr/>
      </dsp:nvSpPr>
      <dsp:spPr>
        <a:xfrm>
          <a:off x="5903766" y="3177526"/>
          <a:ext cx="3500958" cy="1750479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33B0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100" b="1" kern="1200" dirty="0" smtClean="0">
              <a:solidFill>
                <a:schemeClr val="tx1"/>
              </a:solidFill>
            </a:rPr>
            <a:t>Sərf olunan zaman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100" b="1" kern="1200" dirty="0" smtClean="0">
              <a:solidFill>
                <a:schemeClr val="tx1"/>
              </a:solidFill>
            </a:rPr>
            <a:t>(gün)</a:t>
          </a:r>
        </a:p>
      </dsp:txBody>
      <dsp:txXfrm>
        <a:off x="5989217" y="3262977"/>
        <a:ext cx="3330056" cy="1579577"/>
      </dsp:txXfrm>
    </dsp:sp>
    <dsp:sp modelId="{A539BC84-E59A-4000-B240-FCE134A33CDD}">
      <dsp:nvSpPr>
        <dsp:cNvPr id="0" name=""/>
        <dsp:cNvSpPr/>
      </dsp:nvSpPr>
      <dsp:spPr>
        <a:xfrm>
          <a:off x="2234825" y="3177526"/>
          <a:ext cx="3500958" cy="1750479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100" b="1" kern="1200" dirty="0" smtClean="0">
              <a:solidFill>
                <a:schemeClr val="tx1"/>
              </a:solidFill>
            </a:rPr>
            <a:t>Proseduralar (</a:t>
          </a:r>
          <a:r>
            <a:rPr lang="az-Latn-AZ" sz="2100" b="1" kern="1200" dirty="0" smtClean="0">
              <a:solidFill>
                <a:schemeClr val="tx1"/>
              </a:solidFill>
            </a:rPr>
            <a:t>mərhələlərin sayı)</a:t>
          </a:r>
          <a:endParaRPr lang="en-US" sz="2100" b="1" kern="1200" dirty="0">
            <a:solidFill>
              <a:schemeClr val="tx1"/>
            </a:solidFill>
          </a:endParaRPr>
        </a:p>
      </dsp:txBody>
      <dsp:txXfrm>
        <a:off x="2320276" y="3262977"/>
        <a:ext cx="3330056" cy="15795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098225-A746-4D44-AC54-4FB91A82B073}">
      <dsp:nvSpPr>
        <dsp:cNvPr id="0" name=""/>
        <dsp:cNvSpPr/>
      </dsp:nvSpPr>
      <dsp:spPr>
        <a:xfrm>
          <a:off x="3968036" y="66704"/>
          <a:ext cx="3201827" cy="3201827"/>
        </a:xfrm>
        <a:prstGeom prst="ellipse">
          <a:avLst/>
        </a:prstGeom>
        <a:solidFill>
          <a:srgbClr val="F2D7BC">
            <a:alpha val="50000"/>
          </a:srgbClr>
        </a:solidFill>
        <a:ln>
          <a:solidFill>
            <a:schemeClr val="tx1"/>
          </a:solidFill>
        </a:ln>
        <a:effectLst>
          <a:outerShdw blurRad="381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5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Zaman (gün)</a:t>
          </a:r>
        </a:p>
      </dsp:txBody>
      <dsp:txXfrm>
        <a:off x="4394947" y="627024"/>
        <a:ext cx="2348006" cy="1440822"/>
      </dsp:txXfrm>
    </dsp:sp>
    <dsp:sp modelId="{12C01EDB-2116-4C74-873C-4E47866AB84A}">
      <dsp:nvSpPr>
        <dsp:cNvPr id="0" name=""/>
        <dsp:cNvSpPr/>
      </dsp:nvSpPr>
      <dsp:spPr>
        <a:xfrm>
          <a:off x="5123362" y="2067846"/>
          <a:ext cx="3201827" cy="3201827"/>
        </a:xfrm>
        <a:prstGeom prst="ellipse">
          <a:avLst/>
        </a:prstGeom>
        <a:solidFill>
          <a:srgbClr val="66CCFF">
            <a:alpha val="50000"/>
          </a:srgbClr>
        </a:solidFill>
        <a:ln>
          <a:solidFill>
            <a:schemeClr val="tx1"/>
          </a:solidFill>
        </a:ln>
        <a:effectLst>
          <a:outerShdw blurRad="381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5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Sərf olunan vəsait (adambaşına gəlirlərə nisbəti %) </a:t>
          </a:r>
        </a:p>
      </dsp:txBody>
      <dsp:txXfrm>
        <a:off x="6102588" y="2894985"/>
        <a:ext cx="1921096" cy="1761005"/>
      </dsp:txXfrm>
    </dsp:sp>
    <dsp:sp modelId="{D1232726-CEA6-47DB-ABFA-265A76410A35}">
      <dsp:nvSpPr>
        <dsp:cNvPr id="0" name=""/>
        <dsp:cNvSpPr/>
      </dsp:nvSpPr>
      <dsp:spPr>
        <a:xfrm>
          <a:off x="2812710" y="2067846"/>
          <a:ext cx="3201827" cy="3201827"/>
        </a:xfrm>
        <a:prstGeom prst="ellipse">
          <a:avLst/>
        </a:prstGeom>
        <a:solidFill>
          <a:srgbClr val="66FF99">
            <a:alpha val="50000"/>
          </a:srgbClr>
        </a:solidFill>
        <a:ln>
          <a:solidFill>
            <a:schemeClr val="tx1"/>
          </a:solidFill>
        </a:ln>
        <a:effectLst>
          <a:outerShdw blurRad="381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Proseduralar (</a:t>
          </a:r>
          <a:r>
            <a:rPr lang="az-Latn-AZ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mərhələlərin sayə)</a:t>
          </a:r>
          <a:endParaRPr lang="en-US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114216" y="2894985"/>
        <a:ext cx="1921096" cy="176100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10517D-09A9-4920-AD6B-AD8756980EB5}">
      <dsp:nvSpPr>
        <dsp:cNvPr id="0" name=""/>
        <dsp:cNvSpPr/>
      </dsp:nvSpPr>
      <dsp:spPr>
        <a:xfrm>
          <a:off x="3308081" y="0"/>
          <a:ext cx="4940837" cy="4940837"/>
        </a:xfrm>
        <a:prstGeom prst="diamond">
          <a:avLst/>
        </a:prstGeom>
        <a:solidFill>
          <a:srgbClr val="F2D7BC"/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587DEE-B4DC-48B4-87DB-F43D20D5B822}">
      <dsp:nvSpPr>
        <dsp:cNvPr id="0" name=""/>
        <dsp:cNvSpPr/>
      </dsp:nvSpPr>
      <dsp:spPr>
        <a:xfrm>
          <a:off x="3777461" y="469379"/>
          <a:ext cx="1926926" cy="1926926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8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Kredit informasiyası dərinliyi indeksi</a:t>
          </a:r>
          <a:endParaRPr lang="en-US" sz="18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871526" y="563444"/>
        <a:ext cx="1738796" cy="1738796"/>
      </dsp:txXfrm>
    </dsp:sp>
    <dsp:sp modelId="{AF39C6F3-6556-4B06-99B3-16A24DEDED97}">
      <dsp:nvSpPr>
        <dsp:cNvPr id="0" name=""/>
        <dsp:cNvSpPr/>
      </dsp:nvSpPr>
      <dsp:spPr>
        <a:xfrm>
          <a:off x="5852612" y="469379"/>
          <a:ext cx="1926926" cy="1926926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33B0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8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Fəaliyyətdə olan qanunların səmərəliliyi indeksi </a:t>
          </a:r>
          <a:endParaRPr lang="en-US" sz="18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946677" y="563444"/>
        <a:ext cx="1738796" cy="1738796"/>
      </dsp:txXfrm>
    </dsp:sp>
    <dsp:sp modelId="{EAE7CAB3-F5BF-42DA-BB66-0E33858FD738}">
      <dsp:nvSpPr>
        <dsp:cNvPr id="0" name=""/>
        <dsp:cNvSpPr/>
      </dsp:nvSpPr>
      <dsp:spPr>
        <a:xfrm>
          <a:off x="3777461" y="2544531"/>
          <a:ext cx="1926926" cy="1926926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800" b="1" i="0" kern="1200" dirty="0" smtClean="0">
              <a:solidFill>
                <a:schemeClr val="tx1"/>
              </a:solidFill>
            </a:rPr>
            <a:t>Dövlət kredit reyestrinə </a:t>
          </a:r>
          <a:r>
            <a:rPr lang="az-Latn-AZ" sz="1800" b="1" i="0" kern="1200" dirty="0" err="1" smtClean="0">
              <a:solidFill>
                <a:schemeClr val="tx1"/>
              </a:solidFill>
            </a:rPr>
            <a:t>əlyetərlik</a:t>
          </a:r>
          <a:endParaRPr lang="en-US" sz="18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871526" y="2638596"/>
        <a:ext cx="1738796" cy="1738796"/>
      </dsp:txXfrm>
    </dsp:sp>
    <dsp:sp modelId="{812E43A9-7648-491C-97A5-3EE9DF3B867B}">
      <dsp:nvSpPr>
        <dsp:cNvPr id="0" name=""/>
        <dsp:cNvSpPr/>
      </dsp:nvSpPr>
      <dsp:spPr>
        <a:xfrm>
          <a:off x="5852612" y="2544531"/>
          <a:ext cx="1926926" cy="1926926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8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Kredit büroları ilə əhatə olunma</a:t>
          </a:r>
          <a:endParaRPr lang="en-US" sz="1800" b="1" kern="1200" dirty="0" smtClean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946677" y="2638596"/>
        <a:ext cx="1738796" cy="17387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130D9-310F-4951-A263-7FCCE5C401DD}">
      <dsp:nvSpPr>
        <dsp:cNvPr id="0" name=""/>
        <dsp:cNvSpPr/>
      </dsp:nvSpPr>
      <dsp:spPr>
        <a:xfrm rot="592073">
          <a:off x="3200774" y="-549086"/>
          <a:ext cx="4995056" cy="4995056"/>
        </a:xfrm>
        <a:prstGeom prst="circularArrow">
          <a:avLst>
            <a:gd name="adj1" fmla="val 5544"/>
            <a:gd name="adj2" fmla="val 330680"/>
            <a:gd name="adj3" fmla="val 12798879"/>
            <a:gd name="adj4" fmla="val 18013649"/>
            <a:gd name="adj5" fmla="val 5757"/>
          </a:avLst>
        </a:prstGeom>
        <a:solidFill>
          <a:srgbClr val="C00000"/>
        </a:soli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A53631-E34B-474F-8141-99206D56EE2D}">
      <dsp:nvSpPr>
        <dsp:cNvPr id="0" name=""/>
        <dsp:cNvSpPr/>
      </dsp:nvSpPr>
      <dsp:spPr>
        <a:xfrm>
          <a:off x="4296229" y="8"/>
          <a:ext cx="3239516" cy="598425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500" b="1" kern="1200" dirty="0" smtClean="0">
              <a:solidFill>
                <a:schemeClr val="tx1"/>
              </a:solidFill>
            </a:rPr>
            <a:t>Sövdələşmə haqqında informasiyanın gizliliyi indeksi</a:t>
          </a:r>
        </a:p>
      </dsp:txBody>
      <dsp:txXfrm>
        <a:off x="4325442" y="29221"/>
        <a:ext cx="3181090" cy="539999"/>
      </dsp:txXfrm>
    </dsp:sp>
    <dsp:sp modelId="{F572922D-45E2-4210-9DC0-BB0C5A586F24}">
      <dsp:nvSpPr>
        <dsp:cNvPr id="0" name=""/>
        <dsp:cNvSpPr/>
      </dsp:nvSpPr>
      <dsp:spPr>
        <a:xfrm>
          <a:off x="6778020" y="787189"/>
          <a:ext cx="4611742" cy="598425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500" b="1" kern="1200" dirty="0" smtClean="0">
              <a:solidFill>
                <a:schemeClr val="tx1"/>
              </a:solidFill>
            </a:rPr>
            <a:t>Direktorların cavabdehliyi indeksi </a:t>
          </a:r>
          <a:endParaRPr lang="en-US" sz="1500" b="1" kern="1200" dirty="0">
            <a:solidFill>
              <a:schemeClr val="tx1"/>
            </a:solidFill>
          </a:endParaRPr>
        </a:p>
      </dsp:txBody>
      <dsp:txXfrm>
        <a:off x="6807233" y="816402"/>
        <a:ext cx="4553316" cy="539999"/>
      </dsp:txXfrm>
    </dsp:sp>
    <dsp:sp modelId="{C85B2127-CA51-4B79-9B75-2F928D46EB06}">
      <dsp:nvSpPr>
        <dsp:cNvPr id="0" name=""/>
        <dsp:cNvSpPr/>
      </dsp:nvSpPr>
      <dsp:spPr>
        <a:xfrm>
          <a:off x="6867567" y="1605506"/>
          <a:ext cx="4557847" cy="598425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500" b="1" kern="1200" dirty="0" smtClean="0">
              <a:solidFill>
                <a:schemeClr val="tx1"/>
              </a:solidFill>
            </a:rPr>
            <a:t>Səhmdarların məhkəməyə verilməsi imkanları indeksi</a:t>
          </a:r>
          <a:endParaRPr lang="en-US" sz="1500" b="1" kern="1200" dirty="0">
            <a:solidFill>
              <a:schemeClr val="tx1"/>
            </a:solidFill>
          </a:endParaRPr>
        </a:p>
      </dsp:txBody>
      <dsp:txXfrm>
        <a:off x="6896780" y="1634719"/>
        <a:ext cx="4499421" cy="539999"/>
      </dsp:txXfrm>
    </dsp:sp>
    <dsp:sp modelId="{0154B40C-0D05-49FD-88CE-59941F5604AB}">
      <dsp:nvSpPr>
        <dsp:cNvPr id="0" name=""/>
        <dsp:cNvSpPr/>
      </dsp:nvSpPr>
      <dsp:spPr>
        <a:xfrm>
          <a:off x="6816150" y="2428481"/>
          <a:ext cx="4631681" cy="598425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500" b="1" kern="1200" dirty="0" smtClean="0">
              <a:solidFill>
                <a:schemeClr val="tx1"/>
              </a:solidFill>
            </a:rPr>
            <a:t>Açıqlıq indeksi </a:t>
          </a:r>
          <a:endParaRPr lang="en-US" sz="1500" b="1" kern="1200" dirty="0">
            <a:solidFill>
              <a:schemeClr val="tx1"/>
            </a:solidFill>
          </a:endParaRPr>
        </a:p>
      </dsp:txBody>
      <dsp:txXfrm>
        <a:off x="6845363" y="2457694"/>
        <a:ext cx="4573255" cy="539999"/>
      </dsp:txXfrm>
    </dsp:sp>
    <dsp:sp modelId="{A4694685-92D6-4A2D-87D4-81DE666ACBC2}">
      <dsp:nvSpPr>
        <dsp:cNvPr id="0" name=""/>
        <dsp:cNvSpPr/>
      </dsp:nvSpPr>
      <dsp:spPr>
        <a:xfrm>
          <a:off x="6824882" y="3188733"/>
          <a:ext cx="4655917" cy="598425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500" b="1" kern="1200" dirty="0" smtClean="0">
              <a:solidFill>
                <a:schemeClr val="tx1"/>
              </a:solidFill>
            </a:rPr>
            <a:t>Maraqların toqquşması </a:t>
          </a:r>
          <a:r>
            <a:rPr lang="az-Latn-AZ" sz="1500" b="1" kern="1200" dirty="0" err="1" smtClean="0">
              <a:solidFill>
                <a:schemeClr val="tx1"/>
              </a:solidFill>
            </a:rPr>
            <a:t>indeqksi</a:t>
          </a:r>
          <a:r>
            <a:rPr lang="az-Latn-AZ" sz="1500" b="1" kern="1200" dirty="0" smtClean="0">
              <a:solidFill>
                <a:schemeClr val="tx1"/>
              </a:solidFill>
            </a:rPr>
            <a:t> (0-10)</a:t>
          </a:r>
          <a:endParaRPr lang="en-US" sz="1500" b="1" kern="1200" dirty="0">
            <a:solidFill>
              <a:schemeClr val="tx1"/>
            </a:solidFill>
          </a:endParaRPr>
        </a:p>
      </dsp:txBody>
      <dsp:txXfrm>
        <a:off x="6854095" y="3217946"/>
        <a:ext cx="4597491" cy="539999"/>
      </dsp:txXfrm>
    </dsp:sp>
    <dsp:sp modelId="{1ED60B16-0B97-4660-AFE7-785B91D64AC6}">
      <dsp:nvSpPr>
        <dsp:cNvPr id="0" name=""/>
        <dsp:cNvSpPr/>
      </dsp:nvSpPr>
      <dsp:spPr>
        <a:xfrm>
          <a:off x="3323769" y="4161591"/>
          <a:ext cx="4952198" cy="598425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500" b="1" kern="1200" dirty="0" smtClean="0">
              <a:solidFill>
                <a:schemeClr val="tx1"/>
              </a:solidFill>
            </a:rPr>
            <a:t>Səhmdar hüquqları indeksi (0-10,5)</a:t>
          </a:r>
          <a:endParaRPr lang="en-US" sz="1500" b="1" kern="1200" dirty="0">
            <a:solidFill>
              <a:schemeClr val="tx1"/>
            </a:solidFill>
          </a:endParaRPr>
        </a:p>
      </dsp:txBody>
      <dsp:txXfrm>
        <a:off x="3352982" y="4190804"/>
        <a:ext cx="4893772" cy="539999"/>
      </dsp:txXfrm>
    </dsp:sp>
    <dsp:sp modelId="{A5AD3D13-3CC1-496F-96BE-7F8B0A41E632}">
      <dsp:nvSpPr>
        <dsp:cNvPr id="0" name=""/>
        <dsp:cNvSpPr/>
      </dsp:nvSpPr>
      <dsp:spPr>
        <a:xfrm>
          <a:off x="174175" y="3246790"/>
          <a:ext cx="4344557" cy="598425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500" b="1" kern="1200" dirty="0" smtClean="0">
              <a:solidFill>
                <a:schemeClr val="tx1"/>
              </a:solidFill>
            </a:rPr>
            <a:t>İdarəetmə strukturunun inkişafı indeksi (0-10,5)</a:t>
          </a:r>
          <a:endParaRPr lang="en-US" sz="1500" b="1" kern="1200" dirty="0">
            <a:solidFill>
              <a:schemeClr val="tx1"/>
            </a:solidFill>
          </a:endParaRPr>
        </a:p>
      </dsp:txBody>
      <dsp:txXfrm>
        <a:off x="203388" y="3276003"/>
        <a:ext cx="4286131" cy="539999"/>
      </dsp:txXfrm>
    </dsp:sp>
    <dsp:sp modelId="{C0E24D3E-EC7F-4892-8CCA-60286911CE24}">
      <dsp:nvSpPr>
        <dsp:cNvPr id="0" name=""/>
        <dsp:cNvSpPr/>
      </dsp:nvSpPr>
      <dsp:spPr>
        <a:xfrm>
          <a:off x="77177" y="2413942"/>
          <a:ext cx="4316706" cy="598425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500" b="1" kern="1200" dirty="0" smtClean="0">
              <a:solidFill>
                <a:schemeClr val="tx1"/>
              </a:solidFill>
            </a:rPr>
            <a:t>Korporativ şəffaflığı indeksi (0-9)</a:t>
          </a:r>
          <a:endParaRPr lang="en-US" sz="1500" b="1" kern="1200" dirty="0">
            <a:solidFill>
              <a:schemeClr val="tx1"/>
            </a:solidFill>
          </a:endParaRPr>
        </a:p>
      </dsp:txBody>
      <dsp:txXfrm>
        <a:off x="106390" y="2443155"/>
        <a:ext cx="4258280" cy="539999"/>
      </dsp:txXfrm>
    </dsp:sp>
    <dsp:sp modelId="{927F5E93-30A0-45B3-B461-227FA14DADEC}">
      <dsp:nvSpPr>
        <dsp:cNvPr id="0" name=""/>
        <dsp:cNvSpPr/>
      </dsp:nvSpPr>
      <dsp:spPr>
        <a:xfrm>
          <a:off x="32946" y="1605516"/>
          <a:ext cx="4405117" cy="598425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500" b="1" kern="1200" dirty="0" smtClean="0">
              <a:solidFill>
                <a:schemeClr val="tx1"/>
              </a:solidFill>
            </a:rPr>
            <a:t>Səhmdar idarəetməsi indeksi (0-1</a:t>
          </a:r>
          <a:r>
            <a:rPr lang="en-US" sz="1500" b="1" kern="1200" dirty="0" smtClean="0">
              <a:solidFill>
                <a:schemeClr val="tx1"/>
              </a:solidFill>
            </a:rPr>
            <a:t>0)</a:t>
          </a:r>
          <a:endParaRPr lang="en-US" sz="1500" b="1" kern="1200" dirty="0">
            <a:solidFill>
              <a:schemeClr val="tx1"/>
            </a:solidFill>
          </a:endParaRPr>
        </a:p>
      </dsp:txBody>
      <dsp:txXfrm>
        <a:off x="62159" y="1634729"/>
        <a:ext cx="4346691" cy="539999"/>
      </dsp:txXfrm>
    </dsp:sp>
    <dsp:sp modelId="{60655456-F4F8-4B9A-A4E3-0BDAC6FF5473}">
      <dsp:nvSpPr>
        <dsp:cNvPr id="0" name=""/>
        <dsp:cNvSpPr/>
      </dsp:nvSpPr>
      <dsp:spPr>
        <a:xfrm>
          <a:off x="72572" y="801721"/>
          <a:ext cx="4363993" cy="598425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500" b="1" kern="1200" dirty="0" smtClean="0">
              <a:solidFill>
                <a:schemeClr val="tx1"/>
              </a:solidFill>
            </a:rPr>
            <a:t>Azlıqda olan </a:t>
          </a:r>
          <a:r>
            <a:rPr lang="az-Latn-AZ" sz="1500" b="1" kern="1200" dirty="0" err="1" smtClean="0">
              <a:solidFill>
                <a:schemeClr val="tx1"/>
              </a:solidFill>
            </a:rPr>
            <a:t>investorların</a:t>
          </a:r>
          <a:r>
            <a:rPr lang="az-Latn-AZ" sz="1500" b="1" kern="1200" dirty="0" smtClean="0">
              <a:solidFill>
                <a:schemeClr val="tx1"/>
              </a:solidFill>
            </a:rPr>
            <a:t> maraqlarının qorunması indeksi (0-10)</a:t>
          </a:r>
          <a:endParaRPr lang="en-US" sz="1500" b="1" kern="1200" dirty="0">
            <a:solidFill>
              <a:schemeClr val="tx1"/>
            </a:solidFill>
          </a:endParaRPr>
        </a:p>
      </dsp:txBody>
      <dsp:txXfrm>
        <a:off x="101785" y="830934"/>
        <a:ext cx="4305567" cy="5399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A115D0-51E3-4370-9CEE-8B865BE7D641}">
      <dsp:nvSpPr>
        <dsp:cNvPr id="0" name=""/>
        <dsp:cNvSpPr/>
      </dsp:nvSpPr>
      <dsp:spPr>
        <a:xfrm rot="5400000">
          <a:off x="642571" y="1150352"/>
          <a:ext cx="1801890" cy="217179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B7F1AD-3810-41BF-B1AB-C6101E8AFBA5}">
      <dsp:nvSpPr>
        <dsp:cNvPr id="0" name=""/>
        <dsp:cNvSpPr/>
      </dsp:nvSpPr>
      <dsp:spPr>
        <a:xfrm>
          <a:off x="1056928" y="160"/>
          <a:ext cx="2413102" cy="1447861"/>
        </a:xfrm>
        <a:prstGeom prst="roundRect">
          <a:avLst>
            <a:gd name="adj" fmla="val 10000"/>
          </a:avLst>
        </a:prstGeom>
        <a:solidFill>
          <a:srgbClr val="FFFFCC"/>
        </a:solidFill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400" b="1" kern="1200" dirty="0" smtClean="0">
              <a:solidFill>
                <a:schemeClr val="tx1"/>
              </a:solidFill>
            </a:rPr>
            <a:t>Zaman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400" b="1" kern="1200" dirty="0" smtClean="0">
              <a:solidFill>
                <a:schemeClr val="tx1"/>
              </a:solidFill>
            </a:rPr>
            <a:t>(gün)</a:t>
          </a:r>
        </a:p>
      </dsp:txBody>
      <dsp:txXfrm>
        <a:off x="1099334" y="42566"/>
        <a:ext cx="2328290" cy="1363049"/>
      </dsp:txXfrm>
    </dsp:sp>
    <dsp:sp modelId="{5384873C-5D62-4BA1-9870-676E911DB501}">
      <dsp:nvSpPr>
        <dsp:cNvPr id="0" name=""/>
        <dsp:cNvSpPr/>
      </dsp:nvSpPr>
      <dsp:spPr>
        <a:xfrm rot="5400000">
          <a:off x="642571" y="2960179"/>
          <a:ext cx="1801890" cy="217179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A58C9E-922D-47D2-A6FB-8A611E536355}">
      <dsp:nvSpPr>
        <dsp:cNvPr id="0" name=""/>
        <dsp:cNvSpPr/>
      </dsp:nvSpPr>
      <dsp:spPr>
        <a:xfrm>
          <a:off x="1056928" y="1809987"/>
          <a:ext cx="2413102" cy="1447861"/>
        </a:xfrm>
        <a:prstGeom prst="roundRect">
          <a:avLst>
            <a:gd name="adj" fmla="val 10000"/>
          </a:avLst>
        </a:prstGeom>
        <a:solidFill>
          <a:schemeClr val="bg2"/>
        </a:solidFill>
        <a:ln w="57150" cap="flat" cmpd="sng" algn="ctr">
          <a:solidFill>
            <a:srgbClr val="033B0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800" b="1" kern="1200" dirty="0" smtClean="0">
              <a:solidFill>
                <a:schemeClr val="tx1"/>
              </a:solidFill>
            </a:rPr>
            <a:t>Xərclər (adambaşına gəlirlərə nisbəti % ) 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1099334" y="1852393"/>
        <a:ext cx="2328290" cy="1363049"/>
      </dsp:txXfrm>
    </dsp:sp>
    <dsp:sp modelId="{33912664-A339-4F3E-915B-6AA0F8BDD318}">
      <dsp:nvSpPr>
        <dsp:cNvPr id="0" name=""/>
        <dsp:cNvSpPr/>
      </dsp:nvSpPr>
      <dsp:spPr>
        <a:xfrm>
          <a:off x="1547485" y="3865093"/>
          <a:ext cx="3201490" cy="217179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D4EDF-5360-4339-9559-622F3054B605}">
      <dsp:nvSpPr>
        <dsp:cNvPr id="0" name=""/>
        <dsp:cNvSpPr/>
      </dsp:nvSpPr>
      <dsp:spPr>
        <a:xfrm>
          <a:off x="1056928" y="3619814"/>
          <a:ext cx="2413102" cy="1447861"/>
        </a:xfrm>
        <a:prstGeom prst="roundRect">
          <a:avLst>
            <a:gd name="adj" fmla="val 10000"/>
          </a:avLst>
        </a:prstGeom>
        <a:solidFill>
          <a:srgbClr val="FFFFCC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000" b="1" kern="1200" dirty="0" smtClean="0">
              <a:solidFill>
                <a:schemeClr val="tx1"/>
              </a:solidFill>
            </a:rPr>
            <a:t>Vergi ödənişləri 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1099334" y="3662220"/>
        <a:ext cx="2328290" cy="1363049"/>
      </dsp:txXfrm>
    </dsp:sp>
    <dsp:sp modelId="{0FE54EFB-0431-4FE2-BB28-8B9D3AD3BE96}">
      <dsp:nvSpPr>
        <dsp:cNvPr id="0" name=""/>
        <dsp:cNvSpPr/>
      </dsp:nvSpPr>
      <dsp:spPr>
        <a:xfrm rot="16200000">
          <a:off x="3851998" y="2960179"/>
          <a:ext cx="1801890" cy="217179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CF60C1-1E56-405E-8172-08DCDC149B08}">
      <dsp:nvSpPr>
        <dsp:cNvPr id="0" name=""/>
        <dsp:cNvSpPr/>
      </dsp:nvSpPr>
      <dsp:spPr>
        <a:xfrm>
          <a:off x="4266355" y="3619814"/>
          <a:ext cx="2413102" cy="1447861"/>
        </a:xfrm>
        <a:prstGeom prst="roundRect">
          <a:avLst>
            <a:gd name="adj" fmla="val 10000"/>
          </a:avLst>
        </a:prstGeom>
        <a:solidFill>
          <a:srgbClr val="FFFFCC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000" b="1" kern="1200" dirty="0" smtClean="0">
              <a:solidFill>
                <a:schemeClr val="tx1"/>
              </a:solidFill>
            </a:rPr>
            <a:t>Mənfəət vergisi (mənfəətdə %)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4308761" y="3662220"/>
        <a:ext cx="2328290" cy="1363049"/>
      </dsp:txXfrm>
    </dsp:sp>
    <dsp:sp modelId="{1BCFC6A4-1C93-4F33-ADC9-14BA12017F20}">
      <dsp:nvSpPr>
        <dsp:cNvPr id="0" name=""/>
        <dsp:cNvSpPr/>
      </dsp:nvSpPr>
      <dsp:spPr>
        <a:xfrm rot="16200000">
          <a:off x="3851998" y="1150352"/>
          <a:ext cx="1801890" cy="217179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B9F4B0-D4B3-43B6-8384-88768D9E80D3}">
      <dsp:nvSpPr>
        <dsp:cNvPr id="0" name=""/>
        <dsp:cNvSpPr/>
      </dsp:nvSpPr>
      <dsp:spPr>
        <a:xfrm>
          <a:off x="4266355" y="1809987"/>
          <a:ext cx="2413102" cy="1447861"/>
        </a:xfrm>
        <a:prstGeom prst="roundRect">
          <a:avLst>
            <a:gd name="adj" fmla="val 10000"/>
          </a:avLst>
        </a:prstGeom>
        <a:solidFill>
          <a:srgbClr val="FFFFCC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000" b="1" kern="1200" dirty="0" smtClean="0">
              <a:solidFill>
                <a:schemeClr val="tx1"/>
              </a:solidFill>
            </a:rPr>
            <a:t>Əmək haqqından vergi və ödəmələr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4308761" y="1852393"/>
        <a:ext cx="2328290" cy="1363049"/>
      </dsp:txXfrm>
    </dsp:sp>
    <dsp:sp modelId="{505BC23E-7993-4824-AB78-EA1DBCD80EC6}">
      <dsp:nvSpPr>
        <dsp:cNvPr id="0" name=""/>
        <dsp:cNvSpPr/>
      </dsp:nvSpPr>
      <dsp:spPr>
        <a:xfrm>
          <a:off x="4756912" y="245439"/>
          <a:ext cx="3201490" cy="217179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A9BD9D-D951-49CA-89EC-86A4F59EFC03}">
      <dsp:nvSpPr>
        <dsp:cNvPr id="0" name=""/>
        <dsp:cNvSpPr/>
      </dsp:nvSpPr>
      <dsp:spPr>
        <a:xfrm>
          <a:off x="4266355" y="160"/>
          <a:ext cx="2413102" cy="1447861"/>
        </a:xfrm>
        <a:prstGeom prst="roundRect">
          <a:avLst>
            <a:gd name="adj" fmla="val 10000"/>
          </a:avLst>
        </a:prstGeom>
        <a:solidFill>
          <a:srgbClr val="FFFFCC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000" b="1" kern="1200" dirty="0" smtClean="0">
              <a:solidFill>
                <a:schemeClr val="tx1"/>
              </a:solidFill>
            </a:rPr>
            <a:t>Vergi dərəcəsi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4308761" y="42566"/>
        <a:ext cx="2328290" cy="1363049"/>
      </dsp:txXfrm>
    </dsp:sp>
    <dsp:sp modelId="{47DAAEE3-4D89-426B-A7C1-C035E1697BDF}">
      <dsp:nvSpPr>
        <dsp:cNvPr id="0" name=""/>
        <dsp:cNvSpPr/>
      </dsp:nvSpPr>
      <dsp:spPr>
        <a:xfrm rot="5400000">
          <a:off x="7061425" y="1150352"/>
          <a:ext cx="1801890" cy="217179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E9B392-BB9E-4514-97C0-9FB80CB62FF6}">
      <dsp:nvSpPr>
        <dsp:cNvPr id="0" name=""/>
        <dsp:cNvSpPr/>
      </dsp:nvSpPr>
      <dsp:spPr>
        <a:xfrm>
          <a:off x="7475781" y="160"/>
          <a:ext cx="2413102" cy="1447861"/>
        </a:xfrm>
        <a:prstGeom prst="roundRect">
          <a:avLst>
            <a:gd name="adj" fmla="val 10000"/>
          </a:avLst>
        </a:prstGeom>
        <a:solidFill>
          <a:srgbClr val="FFFFCC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000" b="1" kern="1200" dirty="0" smtClean="0">
              <a:solidFill>
                <a:schemeClr val="tx1"/>
              </a:solidFill>
            </a:rPr>
            <a:t>Digər vergilər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7518187" y="42566"/>
        <a:ext cx="2328290" cy="1363049"/>
      </dsp:txXfrm>
    </dsp:sp>
    <dsp:sp modelId="{0B0F82CE-C8EF-45E9-8551-150D02289D70}">
      <dsp:nvSpPr>
        <dsp:cNvPr id="0" name=""/>
        <dsp:cNvSpPr/>
      </dsp:nvSpPr>
      <dsp:spPr>
        <a:xfrm>
          <a:off x="7475781" y="1809987"/>
          <a:ext cx="2413102" cy="1447861"/>
        </a:xfrm>
        <a:prstGeom prst="roundRect">
          <a:avLst>
            <a:gd name="adj" fmla="val 10000"/>
          </a:avLst>
        </a:prstGeom>
        <a:solidFill>
          <a:srgbClr val="FFFFCC"/>
        </a:solidFill>
        <a:ln w="5715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2000" b="1" kern="1200" dirty="0" smtClean="0">
              <a:solidFill>
                <a:schemeClr val="tx1"/>
              </a:solidFill>
            </a:rPr>
            <a:t>Ümumi vergi dərəcəsi 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7518187" y="1852393"/>
        <a:ext cx="2328290" cy="136304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010CB-0998-47E7-A57F-5F5C2A08C14F}">
      <dsp:nvSpPr>
        <dsp:cNvPr id="0" name=""/>
        <dsp:cNvSpPr/>
      </dsp:nvSpPr>
      <dsp:spPr>
        <a:xfrm>
          <a:off x="3711317" y="0"/>
          <a:ext cx="2916976" cy="623439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400" b="1" kern="1200" dirty="0" smtClean="0">
              <a:solidFill>
                <a:schemeClr val="tx1"/>
              </a:solidFill>
            </a:rPr>
            <a:t>İxraca tələb olunan sənədlər  (ədəd)</a:t>
          </a:r>
        </a:p>
      </dsp:txBody>
      <dsp:txXfrm>
        <a:off x="3741751" y="30434"/>
        <a:ext cx="2856108" cy="562571"/>
      </dsp:txXfrm>
    </dsp:sp>
    <dsp:sp modelId="{A43C28EE-E636-4CAF-A089-78CEFD844982}">
      <dsp:nvSpPr>
        <dsp:cNvPr id="0" name=""/>
        <dsp:cNvSpPr/>
      </dsp:nvSpPr>
      <dsp:spPr>
        <a:xfrm>
          <a:off x="3415050" y="343524"/>
          <a:ext cx="4325226" cy="4325226"/>
        </a:xfrm>
        <a:custGeom>
          <a:avLst/>
          <a:gdLst/>
          <a:ahLst/>
          <a:cxnLst/>
          <a:rect l="0" t="0" r="0" b="0"/>
          <a:pathLst>
            <a:path>
              <a:moveTo>
                <a:pt x="3323803" y="338186"/>
              </a:moveTo>
              <a:arcTo wR="2162613" hR="2162613" stAng="18148527" swAng="617530"/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F982F5-33F5-4F91-A8A1-DFDBE0F207DF}">
      <dsp:nvSpPr>
        <dsp:cNvPr id="0" name=""/>
        <dsp:cNvSpPr/>
      </dsp:nvSpPr>
      <dsp:spPr>
        <a:xfrm>
          <a:off x="5910047" y="1008677"/>
          <a:ext cx="2916976" cy="623439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400" b="1" kern="1200" dirty="0" smtClean="0">
              <a:solidFill>
                <a:schemeClr val="tx1"/>
              </a:solidFill>
            </a:rPr>
            <a:t>İxraca sərf olunan zaman (gün)</a:t>
          </a:r>
          <a:endParaRPr lang="en-US" sz="1400" b="1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>
            <a:solidFill>
              <a:schemeClr val="tx1"/>
            </a:solidFill>
          </a:endParaRPr>
        </a:p>
      </dsp:txBody>
      <dsp:txXfrm>
        <a:off x="5940481" y="1039111"/>
        <a:ext cx="2856108" cy="562571"/>
      </dsp:txXfrm>
    </dsp:sp>
    <dsp:sp modelId="{EA1C684E-0816-478D-A46F-1463286F7FD7}">
      <dsp:nvSpPr>
        <dsp:cNvPr id="0" name=""/>
        <dsp:cNvSpPr/>
      </dsp:nvSpPr>
      <dsp:spPr>
        <a:xfrm>
          <a:off x="3516348" y="592783"/>
          <a:ext cx="4325226" cy="4325226"/>
        </a:xfrm>
        <a:custGeom>
          <a:avLst/>
          <a:gdLst/>
          <a:ahLst/>
          <a:cxnLst/>
          <a:rect l="0" t="0" r="0" b="0"/>
          <a:pathLst>
            <a:path>
              <a:moveTo>
                <a:pt x="4055543" y="1116806"/>
              </a:moveTo>
              <a:arcTo wR="2162613" hR="2162613" stAng="19864812" swAng="428380"/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BE7F2-603A-4F61-859C-672C1B0C19AE}">
      <dsp:nvSpPr>
        <dsp:cNvPr id="0" name=""/>
        <dsp:cNvSpPr/>
      </dsp:nvSpPr>
      <dsp:spPr>
        <a:xfrm>
          <a:off x="6299411" y="2036799"/>
          <a:ext cx="2916976" cy="623439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200" b="1" kern="1200" dirty="0" smtClean="0">
              <a:solidFill>
                <a:schemeClr val="tx1"/>
              </a:solidFill>
            </a:rPr>
            <a:t>İxracın dəyəri (bir konteyner dollar ABŞ)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6329845" y="2067233"/>
        <a:ext cx="2856108" cy="562571"/>
      </dsp:txXfrm>
    </dsp:sp>
    <dsp:sp modelId="{9DCCAAC5-9D6F-473D-887D-AF1F10F47B28}">
      <dsp:nvSpPr>
        <dsp:cNvPr id="0" name=""/>
        <dsp:cNvSpPr/>
      </dsp:nvSpPr>
      <dsp:spPr>
        <a:xfrm>
          <a:off x="3510822" y="1087245"/>
          <a:ext cx="4325226" cy="4325226"/>
        </a:xfrm>
        <a:custGeom>
          <a:avLst/>
          <a:gdLst/>
          <a:ahLst/>
          <a:cxnLst/>
          <a:rect l="0" t="0" r="0" b="0"/>
          <a:pathLst>
            <a:path>
              <a:moveTo>
                <a:pt x="4272581" y="1688344"/>
              </a:moveTo>
              <a:arcTo wR="2162613" hR="2162613" stAng="20839912" swAng="570630"/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10C77-A048-4589-8642-8E52C29F8154}">
      <dsp:nvSpPr>
        <dsp:cNvPr id="0" name=""/>
        <dsp:cNvSpPr/>
      </dsp:nvSpPr>
      <dsp:spPr>
        <a:xfrm>
          <a:off x="6251334" y="3249700"/>
          <a:ext cx="2916976" cy="623439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200" b="1" kern="1200" dirty="0" smtClean="0">
              <a:solidFill>
                <a:schemeClr val="tx1"/>
              </a:solidFill>
            </a:rPr>
            <a:t>İ</a:t>
          </a:r>
          <a:r>
            <a:rPr lang="az-Latn-AZ" sz="1200" b="1" kern="1200" noProof="0" dirty="0" smtClean="0">
              <a:solidFill>
                <a:schemeClr val="tx1"/>
              </a:solidFill>
            </a:rPr>
            <a:t>xrac</a:t>
          </a:r>
          <a:r>
            <a:rPr lang="az-Latn-AZ" sz="1200" b="1" kern="1200" dirty="0" smtClean="0">
              <a:solidFill>
                <a:schemeClr val="tx1"/>
              </a:solidFill>
            </a:rPr>
            <a:t>ı</a:t>
          </a:r>
          <a:r>
            <a:rPr lang="en-US" sz="1200" b="1" kern="1200" dirty="0" smtClean="0">
              <a:solidFill>
                <a:schemeClr val="tx1"/>
              </a:solidFill>
            </a:rPr>
            <a:t>n d</a:t>
          </a:r>
          <a:r>
            <a:rPr lang="az-Latn-AZ" sz="1200" b="1" kern="1200" dirty="0" smtClean="0">
              <a:solidFill>
                <a:schemeClr val="tx1"/>
              </a:solidFill>
            </a:rPr>
            <a:t>ə</a:t>
          </a:r>
          <a:r>
            <a:rPr lang="en-US" sz="1200" b="1" kern="1200" dirty="0" smtClean="0">
              <a:solidFill>
                <a:schemeClr val="tx1"/>
              </a:solidFill>
            </a:rPr>
            <a:t>y</a:t>
          </a:r>
          <a:r>
            <a:rPr lang="az-Latn-AZ" sz="1200" b="1" kern="1200" dirty="0" smtClean="0">
              <a:solidFill>
                <a:schemeClr val="tx1"/>
              </a:solidFill>
            </a:rPr>
            <a:t>ə</a:t>
          </a:r>
          <a:r>
            <a:rPr lang="en-US" sz="1200" b="1" kern="1200" dirty="0" err="1" smtClean="0">
              <a:solidFill>
                <a:schemeClr val="tx1"/>
              </a:solidFill>
            </a:rPr>
            <a:t>ri</a:t>
          </a:r>
          <a:r>
            <a:rPr lang="az-Latn-AZ" sz="1200" b="1" kern="1200" dirty="0" smtClean="0">
              <a:solidFill>
                <a:schemeClr val="tx1"/>
              </a:solidFill>
            </a:rPr>
            <a:t>  (inflyasiya nəzərə alınmaqla dollar ABŞ)</a:t>
          </a:r>
          <a:r>
            <a:rPr lang="en-US" sz="1200" b="1" kern="1200" dirty="0" smtClean="0">
              <a:solidFill>
                <a:schemeClr val="tx1"/>
              </a:solidFill>
            </a:rPr>
            <a:t>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chemeClr val="tx1"/>
            </a:solidFill>
          </a:endParaRPr>
        </a:p>
      </dsp:txBody>
      <dsp:txXfrm>
        <a:off x="6281768" y="3280134"/>
        <a:ext cx="2856108" cy="562571"/>
      </dsp:txXfrm>
    </dsp:sp>
    <dsp:sp modelId="{F37EEA4C-8516-4C0C-8697-97292D557642}">
      <dsp:nvSpPr>
        <dsp:cNvPr id="0" name=""/>
        <dsp:cNvSpPr/>
      </dsp:nvSpPr>
      <dsp:spPr>
        <a:xfrm>
          <a:off x="3497175" y="37407"/>
          <a:ext cx="4325226" cy="4325226"/>
        </a:xfrm>
        <a:custGeom>
          <a:avLst/>
          <a:gdLst/>
          <a:ahLst/>
          <a:cxnLst/>
          <a:rect l="0" t="0" r="0" b="0"/>
          <a:pathLst>
            <a:path>
              <a:moveTo>
                <a:pt x="3356479" y="3965827"/>
              </a:moveTo>
              <a:arcTo wR="2162613" hR="2162613" stAng="3389542" swAng="1064842"/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762D41-3548-4DFB-ADBB-F7AF39285560}">
      <dsp:nvSpPr>
        <dsp:cNvPr id="0" name=""/>
        <dsp:cNvSpPr/>
      </dsp:nvSpPr>
      <dsp:spPr>
        <a:xfrm>
          <a:off x="3895231" y="4330097"/>
          <a:ext cx="2916976" cy="623439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400" b="1" kern="1200" dirty="0" smtClean="0">
              <a:solidFill>
                <a:schemeClr val="tx1"/>
              </a:solidFill>
            </a:rPr>
            <a:t>İdxala tələb olunan sənədlər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3925665" y="4360531"/>
        <a:ext cx="2856108" cy="562571"/>
      </dsp:txXfrm>
    </dsp:sp>
    <dsp:sp modelId="{6395B068-C2C7-462A-92CB-C7D3BCA9BF18}">
      <dsp:nvSpPr>
        <dsp:cNvPr id="0" name=""/>
        <dsp:cNvSpPr/>
      </dsp:nvSpPr>
      <dsp:spPr>
        <a:xfrm>
          <a:off x="2583292" y="10061"/>
          <a:ext cx="4325226" cy="4325226"/>
        </a:xfrm>
        <a:custGeom>
          <a:avLst/>
          <a:gdLst/>
          <a:ahLst/>
          <a:cxnLst/>
          <a:rect l="0" t="0" r="0" b="0"/>
          <a:pathLst>
            <a:path>
              <a:moveTo>
                <a:pt x="1742450" y="4284018"/>
              </a:moveTo>
              <a:arcTo wR="2162613" hR="2162613" stAng="6072177" swAng="1339595"/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D22FCB-A85D-429C-A1FF-1DB71766A361}">
      <dsp:nvSpPr>
        <dsp:cNvPr id="0" name=""/>
        <dsp:cNvSpPr/>
      </dsp:nvSpPr>
      <dsp:spPr>
        <a:xfrm>
          <a:off x="1117849" y="3187256"/>
          <a:ext cx="2916976" cy="623439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400" b="1" kern="1200" dirty="0" smtClean="0">
              <a:solidFill>
                <a:schemeClr val="tx1"/>
              </a:solidFill>
            </a:rPr>
            <a:t>İdxala sərf olunan zaman (gün)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1148283" y="3217690"/>
        <a:ext cx="2856108" cy="562571"/>
      </dsp:txXfrm>
    </dsp:sp>
    <dsp:sp modelId="{E270897B-4AA7-4BFE-A460-C2B960014EA1}">
      <dsp:nvSpPr>
        <dsp:cNvPr id="0" name=""/>
        <dsp:cNvSpPr/>
      </dsp:nvSpPr>
      <dsp:spPr>
        <a:xfrm>
          <a:off x="2347151" y="265549"/>
          <a:ext cx="4325226" cy="4325226"/>
        </a:xfrm>
        <a:custGeom>
          <a:avLst/>
          <a:gdLst/>
          <a:ahLst/>
          <a:cxnLst/>
          <a:rect l="0" t="0" r="0" b="0"/>
          <a:pathLst>
            <a:path>
              <a:moveTo>
                <a:pt x="99293" y="2810385"/>
              </a:moveTo>
              <a:arcTo wR="2162613" hR="2162613" stAng="9754230" swAng="564416"/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7DC1BE-1AB8-4C20-B079-4FBB5BA07F90}">
      <dsp:nvSpPr>
        <dsp:cNvPr id="0" name=""/>
        <dsp:cNvSpPr/>
      </dsp:nvSpPr>
      <dsp:spPr>
        <a:xfrm>
          <a:off x="898535" y="1989565"/>
          <a:ext cx="2916976" cy="623439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1400" b="1" kern="1200" dirty="0" smtClean="0">
              <a:solidFill>
                <a:schemeClr val="tx1"/>
              </a:solidFill>
            </a:rPr>
            <a:t>İdxalın dəyəri (bir konteyner </a:t>
          </a:r>
          <a:r>
            <a:rPr lang="en-US" sz="1400" b="1" kern="1200" dirty="0" smtClean="0">
              <a:solidFill>
                <a:schemeClr val="tx1"/>
              </a:solidFill>
            </a:rPr>
            <a:t>dol. $ </a:t>
          </a:r>
          <a:r>
            <a:rPr lang="az-Latn-AZ" sz="1400" b="1" kern="1200" dirty="0" smtClean="0">
              <a:solidFill>
                <a:schemeClr val="tx1"/>
              </a:solidFill>
            </a:rPr>
            <a:t>) </a:t>
          </a:r>
          <a:endParaRPr lang="en-US" b="1" kern="1200" dirty="0">
            <a:solidFill>
              <a:schemeClr val="tx1"/>
            </a:solidFill>
          </a:endParaRPr>
        </a:p>
      </dsp:txBody>
      <dsp:txXfrm>
        <a:off x="928969" y="2019999"/>
        <a:ext cx="2856108" cy="562571"/>
      </dsp:txXfrm>
    </dsp:sp>
    <dsp:sp modelId="{BEA734FD-65F1-403C-9B0E-10A30387CB03}">
      <dsp:nvSpPr>
        <dsp:cNvPr id="0" name=""/>
        <dsp:cNvSpPr/>
      </dsp:nvSpPr>
      <dsp:spPr>
        <a:xfrm>
          <a:off x="2378818" y="49322"/>
          <a:ext cx="4325226" cy="4325226"/>
        </a:xfrm>
        <a:custGeom>
          <a:avLst/>
          <a:gdLst/>
          <a:ahLst/>
          <a:cxnLst/>
          <a:rect l="0" t="0" r="0" b="0"/>
          <a:pathLst>
            <a:path>
              <a:moveTo>
                <a:pt x="21099" y="1861254"/>
              </a:moveTo>
              <a:arcTo wR="2162613" hR="2162613" stAng="11280612" swAng="380395"/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FEE558-D879-4270-BA77-3FD17F25BABD}">
      <dsp:nvSpPr>
        <dsp:cNvPr id="0" name=""/>
        <dsp:cNvSpPr/>
      </dsp:nvSpPr>
      <dsp:spPr>
        <a:xfrm>
          <a:off x="1117867" y="975784"/>
          <a:ext cx="2916976" cy="623439"/>
        </a:xfrm>
        <a:prstGeom prst="roundRect">
          <a:avLst/>
        </a:prstGeom>
        <a:solidFill>
          <a:srgbClr val="FFFFCC"/>
        </a:solidFill>
        <a:ln w="57150" cap="flat" cmpd="sng" algn="ctr">
          <a:solidFill>
            <a:srgbClr val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z-Latn-AZ" sz="1400" b="1" kern="1200" dirty="0" smtClean="0">
              <a:solidFill>
                <a:schemeClr val="tx1"/>
              </a:solidFill>
            </a:rPr>
            <a:t>İdxalin dəyəri (inflyasiya nəzərə alınmaqla dollar ABŞ)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1148301" y="1006218"/>
        <a:ext cx="2856108" cy="562571"/>
      </dsp:txXfrm>
    </dsp:sp>
    <dsp:sp modelId="{D117E397-1739-458E-939F-F4EA7B1F5B99}">
      <dsp:nvSpPr>
        <dsp:cNvPr id="0" name=""/>
        <dsp:cNvSpPr/>
      </dsp:nvSpPr>
      <dsp:spPr>
        <a:xfrm>
          <a:off x="1791109" y="592528"/>
          <a:ext cx="4325226" cy="4325226"/>
        </a:xfrm>
        <a:custGeom>
          <a:avLst/>
          <a:gdLst/>
          <a:ahLst/>
          <a:cxnLst/>
          <a:rect l="0" t="0" r="0" b="0"/>
          <a:pathLst>
            <a:path>
              <a:moveTo>
                <a:pt x="1214978" y="218677"/>
              </a:moveTo>
              <a:arcTo wR="2162613" hR="2162613" stAng="14640695" swAng="1622404"/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1257300"/>
            <a:ext cx="10820399" cy="2694581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az-Latn-AZ" sz="60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BİZNESƏ BAŞLAMA </a:t>
            </a:r>
            <a:r>
              <a:rPr lang="az-Latn-AZ" sz="60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MÜHİTİNİN </a:t>
            </a:r>
            <a:r>
              <a:rPr lang="az-Latn-AZ" sz="60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QİYMƏTLƏNDİRİLMƏSİ</a:t>
            </a:r>
            <a:endParaRPr lang="en-US" sz="60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480421"/>
          </a:xfrm>
        </p:spPr>
        <p:txBody>
          <a:bodyPr/>
          <a:lstStyle/>
          <a:p>
            <a:pPr algn="ctr"/>
            <a:r>
              <a:rPr lang="az-Latn-AZ" dirty="0" smtClean="0">
                <a:solidFill>
                  <a:schemeClr val="tx1"/>
                </a:solidFill>
              </a:rPr>
              <a:t>İ.F.D., DOS. ALLAHYAR MURADOV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760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658" y="178389"/>
            <a:ext cx="9956884" cy="671616"/>
          </a:xfrm>
        </p:spPr>
        <p:txBody>
          <a:bodyPr>
            <a:normAutofit fontScale="90000"/>
          </a:bodyPr>
          <a:lstStyle/>
          <a:p>
            <a:pPr algn="ctr"/>
            <a:r>
              <a:rPr lang="az-Latn-AZ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7. </a:t>
            </a:r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VERGİLƏRİN ÖDƏNİLMƏSİ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/>
              <a:t/>
            </a:r>
            <a:br>
              <a:rPr lang="en-US" dirty="0"/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676658" y="1118547"/>
            <a:ext cx="9956884" cy="6716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Qiymətləndirmə </a:t>
            </a:r>
            <a:r>
              <a:rPr lang="az-Latn-AZ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</a:t>
            </a:r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indikator və bu indikatorlara qoyulan şərtlər üzrə aparılır.</a:t>
            </a:r>
          </a:p>
          <a:p>
            <a:pPr algn="ctr"/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64605190"/>
              </p:ext>
            </p:extLst>
          </p:nvPr>
        </p:nvGraphicFramePr>
        <p:xfrm>
          <a:off x="558800" y="1790163"/>
          <a:ext cx="10945813" cy="5067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548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178389"/>
            <a:ext cx="10985842" cy="671616"/>
          </a:xfrm>
        </p:spPr>
        <p:txBody>
          <a:bodyPr>
            <a:normAutofit fontScale="90000"/>
          </a:bodyPr>
          <a:lstStyle/>
          <a:p>
            <a:pPr lvl="0" algn="ctr"/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8. XARİCİ TİCARƏT </a:t>
            </a:r>
            <a:r>
              <a:rPr lang="en-US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/>
              <a:t/>
            </a:r>
            <a:br>
              <a:rPr lang="en-US" dirty="0"/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676658" y="1118547"/>
            <a:ext cx="9956884" cy="6716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Qiymətləndirmə </a:t>
            </a:r>
            <a:r>
              <a:rPr lang="az-Latn-AZ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</a:t>
            </a:r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indikator və bu indikatorlara qoyulan şərtlər üzrə aparılır.</a:t>
            </a:r>
          </a:p>
          <a:p>
            <a:pPr algn="ctr"/>
            <a:endParaRPr lang="az-Latn-AZ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43957068"/>
              </p:ext>
            </p:extLst>
          </p:nvPr>
        </p:nvGraphicFramePr>
        <p:xfrm>
          <a:off x="558800" y="1790162"/>
          <a:ext cx="10958513" cy="4953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404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658" y="178389"/>
            <a:ext cx="9956884" cy="940158"/>
          </a:xfrm>
        </p:spPr>
        <p:txBody>
          <a:bodyPr>
            <a:normAutofit/>
          </a:bodyPr>
          <a:lstStyle/>
          <a:p>
            <a:pPr algn="ctr"/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9. MÜQAVİLƏLƏRİN İCRASININ TƏMİNATI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676658" y="1118547"/>
            <a:ext cx="9956884" cy="6716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Qiymətləndirmə 3 indikator və bu indikatorlara qoyulan şərtlər üzrə aparılır.</a:t>
            </a:r>
          </a:p>
          <a:p>
            <a:pPr algn="ctr"/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83416884"/>
              </p:ext>
            </p:extLst>
          </p:nvPr>
        </p:nvGraphicFramePr>
        <p:xfrm>
          <a:off x="355600" y="1790163"/>
          <a:ext cx="11734800" cy="516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0685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658" y="178389"/>
            <a:ext cx="9956884" cy="685211"/>
          </a:xfrm>
        </p:spPr>
        <p:txBody>
          <a:bodyPr>
            <a:normAutofit/>
          </a:bodyPr>
          <a:lstStyle/>
          <a:p>
            <a:pPr lvl="0" algn="ctr"/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 MÜFLİSLƏŞMƏ PROBLEMİNİN HƏLLİ</a:t>
            </a: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676658" y="1118547"/>
            <a:ext cx="9956884" cy="6716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Qiymətləndirmə </a:t>
            </a:r>
            <a:r>
              <a:rPr lang="az-Latn-AZ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</a:t>
            </a:r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indikator və bu indikatorlara qoyulan şərtlər üzrə aparılır.</a:t>
            </a:r>
          </a:p>
          <a:p>
            <a:pPr algn="ctr"/>
            <a:endParaRPr lang="az-Latn-AZ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58860438"/>
              </p:ext>
            </p:extLst>
          </p:nvPr>
        </p:nvGraphicFramePr>
        <p:xfrm>
          <a:off x="482600" y="1876425"/>
          <a:ext cx="11582400" cy="4867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440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5916" y="143961"/>
            <a:ext cx="10921284" cy="537375"/>
          </a:xfrm>
        </p:spPr>
        <p:txBody>
          <a:bodyPr>
            <a:normAutofit fontScale="90000"/>
          </a:bodyPr>
          <a:lstStyle/>
          <a:p>
            <a:pPr algn="ctr"/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BİZNESƏ BAŞLAMA MÜTİNİN QİYMƏTLƏNDİRİLMƏSİ</a:t>
            </a: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6700" y="1168400"/>
            <a:ext cx="11925300" cy="5689600"/>
          </a:xfrm>
        </p:spPr>
        <p:txBody>
          <a:bodyPr>
            <a:noAutofit/>
          </a:bodyPr>
          <a:lstStyle/>
          <a:p>
            <a:pPr>
              <a:buClr>
                <a:srgbClr val="0070C0"/>
              </a:buClr>
              <a:buSzPct val="150000"/>
              <a:buFont typeface="Wingdings 3" panose="05040102010807070707" pitchFamily="18" charset="2"/>
              <a:buChar char=""/>
            </a:pP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İlk tədqiqatlar 2002-ci 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ildə 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aparılıb.</a:t>
            </a:r>
          </a:p>
          <a:p>
            <a:pPr>
              <a:buClr>
                <a:srgbClr val="0070C0"/>
              </a:buClr>
              <a:buSzPct val="150000"/>
              <a:buFont typeface="Wingdings 3" panose="05040102010807070707" pitchFamily="18" charset="2"/>
              <a:buChar char=""/>
            </a:pP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İlk hesabat 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2003-cü 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ildə dərc olunub. Bu hesabatda qiymətləndirmə 133 ölkəni əhatə 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etməklə  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və 5 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parametr üzrə aparılırmışdı. Sonradan bu 11 parametr üzrə aparılmışdır. Hazırda 10 parametr qzrə aparılır. </a:t>
            </a:r>
            <a:endParaRPr lang="az-Latn-AZ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Clr>
                <a:srgbClr val="0070C0"/>
              </a:buClr>
              <a:buSzPct val="150000"/>
              <a:buFont typeface="Wingdings 3" panose="05040102010807070707" pitchFamily="18" charset="2"/>
              <a:buChar char=""/>
            </a:pPr>
            <a:r>
              <a:rPr lang="az-Latn-AZ" alt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2014-2015-ci ildə 10 indikator əsasında 189 ölkə üzrə aparılıb. Qiymətləndirmə ölkənin ən böyük şəhərində (1 şəhər) aparılır. Yalniz  əhalisinin sayı 100 milyondan yuxarı olan 11 ölkədə iki böyük şəhər seçilir. </a:t>
            </a:r>
            <a:r>
              <a:rPr lang="en-US" alt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az-Latn-AZ" alt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Hindistan, Çin Braziliya İndoneziya, Yaponiya və s.)</a:t>
            </a:r>
          </a:p>
          <a:p>
            <a:pPr>
              <a:buClr>
                <a:srgbClr val="0070C0"/>
              </a:buClr>
              <a:buSzPct val="150000"/>
              <a:buFont typeface="Wingdings 3" panose="05040102010807070707" pitchFamily="18" charset="2"/>
              <a:buChar char=""/>
            </a:pP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İlk hesabatdan 2012-ci ilə qədər 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 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ölkədə 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sahədə 296 islahat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həyata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keçirilmişdir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Bu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islahatlar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nəticəsində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biznesə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başmala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üzrə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orta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müddət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49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gündən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34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günə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xərclər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isə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adambaşına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düşən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gəlirin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86%-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dən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41%-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nə</a:t>
            </a:r>
            <a:r>
              <a:rPr lang="en-US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düş</a:t>
            </a:r>
            <a:r>
              <a:rPr lang="az-Latn-AZ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müşdür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buClr>
                <a:srgbClr val="0070C0"/>
              </a:buClr>
              <a:buSzPct val="150000"/>
              <a:buFont typeface="Wingdings 3" panose="05040102010807070707" pitchFamily="18" charset="2"/>
              <a:buChar char=""/>
            </a:pP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2015-ci ilin hesabatında 123 ölkənin yerli sahibkarı keçən dövr ərzində sahibkarlıq fəaliyyəti üçün hüquqi mühit xeyli dəyişdiyini bildirmişdir. </a:t>
            </a:r>
          </a:p>
          <a:p>
            <a:pPr>
              <a:buClr>
                <a:srgbClr val="0070C0"/>
              </a:buClr>
              <a:buSzPct val="150000"/>
              <a:buFont typeface="Wingdings 3" panose="05040102010807070707" pitchFamily="18" charset="2"/>
              <a:buChar char=""/>
            </a:pP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2013-cü ilin iyunundan 2014-cü ilin iyununa qədər 189 ölkədə biznesin tənzimlənməsi üzrə 230 islahat </a:t>
            </a:r>
            <a:r>
              <a:rPr lang="az-Latn-AZ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keçirilmişdir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ki, onlardan da 145-i hüquqi institutların </a:t>
            </a:r>
            <a:r>
              <a:rPr lang="az-Latn-AZ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asanlaşdırılmasına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və xərclərin </a:t>
            </a:r>
            <a:r>
              <a:rPr lang="az-Latn-AZ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azaldılmasına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85 islahat hüquqi institutların </a:t>
            </a:r>
            <a:r>
              <a:rPr lang="az-Latn-AZ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gücləndirilməsinə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yönəlmişdir. Maraqlıdır ki islahatların 75-i Afrika regionun islahatlar aparan ölkələrin 70% də Afrika regionu ölkələri </a:t>
            </a:r>
            <a:r>
              <a:rPr lang="az-Latn-AZ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olmuşdir</a:t>
            </a:r>
            <a:r>
              <a:rPr lang="az-Latn-A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43961"/>
            <a:ext cx="65" cy="1692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rgbClr val="555555"/>
              </a:solidFill>
              <a:effectLst/>
              <a:latin typeface="Helvetica Neue"/>
            </a:endParaRPr>
          </a:p>
        </p:txBody>
      </p:sp>
      <p:pic>
        <p:nvPicPr>
          <p:cNvPr id="1028" name="Picture 4" descr="http://www.doingbusiness.org/~/media/FPDKM/Doing%20Business/Images/Buttons/arrowblue.gif?w=10&amp;h=9&amp;as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" y="481013"/>
            <a:ext cx="95250" cy="8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93800" y="524472"/>
            <a:ext cx="10541000" cy="64633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z-Latn-AZ" altLang="en-US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Layihənin məqsədi </a:t>
            </a:r>
            <a:r>
              <a:rPr lang="en-US" altLang="en-US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az-Latn-AZ" altLang="en-US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bütün dünya ölkələrində biznesə başlama və  </a:t>
            </a:r>
            <a:r>
              <a:rPr lang="az-Latn-AZ" altLang="en-US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biznes mühitinin tənzimlənməsi sisteminin </a:t>
            </a:r>
            <a:r>
              <a:rPr lang="az-Latn-AZ" altLang="en-US" i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təkmilləşdirilməsinə</a:t>
            </a:r>
            <a:r>
              <a:rPr lang="az-Latn-AZ" altLang="en-US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nail olmaqdır.</a:t>
            </a:r>
            <a:endParaRPr lang="az-Latn-AZ" i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876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8198" y="107276"/>
            <a:ext cx="9907632" cy="388024"/>
          </a:xfrm>
        </p:spPr>
        <p:txBody>
          <a:bodyPr>
            <a:noAutofit/>
          </a:bodyPr>
          <a:lstStyle/>
          <a:p>
            <a:pPr algn="ctr"/>
            <a:r>
              <a:rPr lang="az-Latn-AZ" sz="2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BİZNESİN QURULMASI MÜHİTİ </a:t>
            </a:r>
            <a:endParaRPr lang="en-US" sz="28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55140432"/>
              </p:ext>
            </p:extLst>
          </p:nvPr>
        </p:nvGraphicFramePr>
        <p:xfrm>
          <a:off x="954157" y="774700"/>
          <a:ext cx="11034643" cy="6083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Выноска 1 2"/>
          <p:cNvSpPr/>
          <p:nvPr/>
        </p:nvSpPr>
        <p:spPr>
          <a:xfrm>
            <a:off x="1155700" y="723901"/>
            <a:ext cx="2070100" cy="1079500"/>
          </a:xfrm>
          <a:prstGeom prst="borderCallout1">
            <a:avLst>
              <a:gd name="adj1" fmla="val 16057"/>
              <a:gd name="adj2" fmla="val 99913"/>
              <a:gd name="adj3" fmla="val 13511"/>
              <a:gd name="adj4" fmla="val 22858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Proseduralar.</a:t>
            </a: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Zaman (gün)</a:t>
            </a: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Xərc (adambaşına gəlirlərə nisbəti)</a:t>
            </a: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Nizamnamə 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kapitalı  </a:t>
            </a: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Выноска 1 5"/>
          <p:cNvSpPr/>
          <p:nvPr/>
        </p:nvSpPr>
        <p:spPr>
          <a:xfrm>
            <a:off x="1155700" y="1910798"/>
            <a:ext cx="2070100" cy="1042228"/>
          </a:xfrm>
          <a:prstGeom prst="borderCallout1">
            <a:avLst>
              <a:gd name="adj1" fmla="val 12169"/>
              <a:gd name="adj2" fmla="val 100064"/>
              <a:gd name="adj3" fmla="val 12357"/>
              <a:gd name="adj4" fmla="val 147168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</a:rPr>
              <a:t>Sərf olunan zaman</a:t>
            </a: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</a:rPr>
              <a:t>Maliyyə  </a:t>
            </a:r>
            <a:r>
              <a:rPr lang="az-Latn-AZ" sz="1200" dirty="0" smtClean="0">
                <a:solidFill>
                  <a:schemeClr val="tx1"/>
                </a:solidFill>
              </a:rPr>
              <a:t>xərci </a:t>
            </a: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</a:rPr>
              <a:t>Vəsaitlərin qaytarılması </a:t>
            </a:r>
            <a:r>
              <a:rPr lang="az-Latn-AZ" sz="1200" dirty="0" smtClean="0">
                <a:solidFill>
                  <a:schemeClr val="tx1"/>
                </a:solidFill>
              </a:rPr>
              <a:t>əmsalı</a:t>
            </a:r>
          </a:p>
          <a:p>
            <a:pPr marL="228600" indent="-228600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Выноска 1 6"/>
          <p:cNvSpPr/>
          <p:nvPr/>
        </p:nvSpPr>
        <p:spPr>
          <a:xfrm>
            <a:off x="1155700" y="3060424"/>
            <a:ext cx="2070100" cy="1061002"/>
          </a:xfrm>
          <a:prstGeom prst="borderCallout1">
            <a:avLst>
              <a:gd name="adj1" fmla="val 2421"/>
              <a:gd name="adj2" fmla="val 98837"/>
              <a:gd name="adj3" fmla="val 3783"/>
              <a:gd name="adj4" fmla="val 107607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Prosedura.</a:t>
            </a: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Zaman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(gün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az-Latn-AZ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Xərc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adambaşına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gəlirlərə nisbəti)</a:t>
            </a:r>
          </a:p>
          <a:p>
            <a:pPr marL="228600" indent="-228600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Выноска 1 7"/>
          <p:cNvSpPr/>
          <p:nvPr/>
        </p:nvSpPr>
        <p:spPr>
          <a:xfrm>
            <a:off x="1155700" y="4228824"/>
            <a:ext cx="2070100" cy="972102"/>
          </a:xfrm>
          <a:prstGeom prst="borderCallout1">
            <a:avLst>
              <a:gd name="adj1" fmla="val 2421"/>
              <a:gd name="adj2" fmla="val 98837"/>
              <a:gd name="adj3" fmla="val 2904"/>
              <a:gd name="adj4" fmla="val 11366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Sənədlər.</a:t>
            </a:r>
            <a:endParaRPr lang="az-Latn-AZ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Sərf olunan zaman </a:t>
            </a:r>
            <a:endParaRPr lang="az-Latn-AZ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Xərc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adambaşına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gəlirlərə nisbəti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Выноска 1 8"/>
          <p:cNvSpPr/>
          <p:nvPr/>
        </p:nvSpPr>
        <p:spPr>
          <a:xfrm>
            <a:off x="1155700" y="5308323"/>
            <a:ext cx="2070100" cy="1426305"/>
          </a:xfrm>
          <a:prstGeom prst="borderCallout1">
            <a:avLst>
              <a:gd name="adj1" fmla="val 38282"/>
              <a:gd name="adj2" fmla="val 100064"/>
              <a:gd name="adj3" fmla="val 37474"/>
              <a:gd name="adj4" fmla="val 153364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Vergi</a:t>
            </a:r>
            <a:r>
              <a:rPr lang="en-US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ödənişləri</a:t>
            </a:r>
            <a:r>
              <a:rPr lang="en-US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Vaxt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(gün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Vergi</a:t>
            </a:r>
            <a:r>
              <a:rPr lang="en-US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dərəcəsi</a:t>
            </a:r>
            <a:endParaRPr lang="az-Latn-AZ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Выноска 1 9"/>
          <p:cNvSpPr/>
          <p:nvPr/>
        </p:nvSpPr>
        <p:spPr>
          <a:xfrm>
            <a:off x="9791700" y="838200"/>
            <a:ext cx="2171700" cy="965200"/>
          </a:xfrm>
          <a:prstGeom prst="borderCallout1">
            <a:avLst>
              <a:gd name="adj1" fmla="val 81870"/>
              <a:gd name="adj2" fmla="val -1532"/>
              <a:gd name="adj3" fmla="val 81323"/>
              <a:gd name="adj4" fmla="val -5034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Proseduralar.</a:t>
            </a:r>
            <a:endParaRPr lang="az-Latn-AZ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Zaman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(gün)</a:t>
            </a: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Xərc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adambaşına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gəlirlərə nisbəti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Выноска 1 10"/>
          <p:cNvSpPr/>
          <p:nvPr/>
        </p:nvSpPr>
        <p:spPr>
          <a:xfrm>
            <a:off x="9791700" y="1910798"/>
            <a:ext cx="2171700" cy="755374"/>
          </a:xfrm>
          <a:prstGeom prst="borderCallout1">
            <a:avLst>
              <a:gd name="adj1" fmla="val 97876"/>
              <a:gd name="adj2" fmla="val -362"/>
              <a:gd name="adj3" fmla="val 98194"/>
              <a:gd name="adj4" fmla="val -11246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Prosedura.</a:t>
            </a: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Zaman 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(gün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az-Latn-AZ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Xərc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adambaşına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gəlirlərə nisbəti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Выноска 1 11"/>
          <p:cNvSpPr/>
          <p:nvPr/>
        </p:nvSpPr>
        <p:spPr>
          <a:xfrm>
            <a:off x="9791700" y="2730500"/>
            <a:ext cx="2171700" cy="746125"/>
          </a:xfrm>
          <a:prstGeom prst="borderCallout1">
            <a:avLst>
              <a:gd name="adj1" fmla="val 91815"/>
              <a:gd name="adj2" fmla="val -362"/>
              <a:gd name="adj3" fmla="val 165487"/>
              <a:gd name="adj4" fmla="val -18019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Prosedura.</a:t>
            </a: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Zaman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(gün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az-Latn-AZ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Xərc(adambaşına </a:t>
            </a: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gəlirlərə nisbəti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Выноска 1 13"/>
          <p:cNvSpPr/>
          <p:nvPr/>
        </p:nvSpPr>
        <p:spPr>
          <a:xfrm>
            <a:off x="9791700" y="5341869"/>
            <a:ext cx="2171700" cy="1516131"/>
          </a:xfrm>
          <a:prstGeom prst="borderCallout1">
            <a:avLst>
              <a:gd name="adj1" fmla="val 84240"/>
              <a:gd name="adj2" fmla="val -362"/>
              <a:gd name="adj3" fmla="val 87753"/>
              <a:gd name="adj4" fmla="val -121681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Direktorlarin məsuliyyət indeksi</a:t>
            </a:r>
          </a:p>
          <a:p>
            <a:pPr marL="228600" indent="-228600">
              <a:buFont typeface="+mj-lt"/>
              <a:buAutoNum type="arabicPeriod"/>
            </a:pPr>
            <a:r>
              <a:rPr lang="az-Latn-AZ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Şirkəti səhmdarların liderlərinin mühakimə olunması üçün əlverişli şəraitin </a:t>
            </a: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indeks</a:t>
            </a:r>
          </a:p>
          <a:p>
            <a:pPr marL="228600" indent="-228600">
              <a:buFont typeface="+mj-lt"/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İnvestorların müdafiəsi səviyyəsi indeksi</a:t>
            </a: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Выноска 1 14"/>
          <p:cNvSpPr/>
          <p:nvPr/>
        </p:nvSpPr>
        <p:spPr>
          <a:xfrm>
            <a:off x="9791700" y="3542196"/>
            <a:ext cx="2171700" cy="1664528"/>
          </a:xfrm>
          <a:prstGeom prst="borderCallout1">
            <a:avLst>
              <a:gd name="adj1" fmla="val 97876"/>
              <a:gd name="adj2" fmla="val -362"/>
              <a:gd name="adj3" fmla="val 137273"/>
              <a:gd name="adj4" fmla="val -44598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Hüquqların səmərəliliyi indeksi</a:t>
            </a:r>
          </a:p>
          <a:p>
            <a:pPr marL="228600" indent="-228600"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Kredit məlumatlarının əhatəliliyi indeksi</a:t>
            </a:r>
          </a:p>
          <a:p>
            <a:pPr marL="228600" indent="-228600"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Dövlət reyestrinin kredit əhatəliliyi.</a:t>
            </a:r>
          </a:p>
          <a:p>
            <a:pPr marL="228600" indent="-228600">
              <a:buAutoNum type="arabicPeriod"/>
            </a:pPr>
            <a:r>
              <a:rPr lang="az-Latn-AZ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Özəl sektorun kredit informasiyası ilə əhatə olunması </a:t>
            </a: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037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658" y="178389"/>
            <a:ext cx="9956884" cy="671616"/>
          </a:xfrm>
        </p:spPr>
        <p:txBody>
          <a:bodyPr>
            <a:normAutofit/>
          </a:bodyPr>
          <a:lstStyle/>
          <a:p>
            <a:pPr algn="ctr"/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MÜƏSSİSƏNİN </a:t>
            </a:r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QEYDƏ ALINMASI </a:t>
            </a: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86868167"/>
              </p:ext>
            </p:extLst>
          </p:nvPr>
        </p:nvGraphicFramePr>
        <p:xfrm>
          <a:off x="698500" y="2006600"/>
          <a:ext cx="111506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1676658" y="1118547"/>
            <a:ext cx="9956884" cy="6594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z-Latn-AZ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Qiymətləndirmə </a:t>
            </a:r>
            <a:r>
              <a:rPr lang="az-Latn-AZ" sz="1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ümumiləşdirilmiş</a:t>
            </a:r>
            <a:r>
              <a:rPr lang="az-Latn-AZ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12 tələbə  cavab verən 4 indikator üzrə aparılır.</a:t>
            </a:r>
          </a:p>
          <a:p>
            <a:pPr algn="ctr"/>
            <a:r>
              <a:rPr lang="az-Latn-AZ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Hər bir indikator müəyyən şərtlər əsasında hesablanır.</a:t>
            </a:r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960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658" y="178389"/>
            <a:ext cx="9956884" cy="671616"/>
          </a:xfrm>
        </p:spPr>
        <p:txBody>
          <a:bodyPr>
            <a:normAutofit fontScale="90000"/>
          </a:bodyPr>
          <a:lstStyle/>
          <a:p>
            <a:pPr lvl="0" algn="ctr"/>
            <a:r>
              <a:rPr lang="az-Latn-AZ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 </a:t>
            </a:r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TİKİNTİYƏ (anbar) RAZILIQ ƏLDƏ ETMƏ</a:t>
            </a: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676658" y="1118547"/>
            <a:ext cx="9956884" cy="6716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z-Latn-AZ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Qiymətləndirmə 3 indikator və bu indikatorlara qoyulan şərtlər üzrə aparılır.</a:t>
            </a:r>
          </a:p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14859149"/>
              </p:ext>
            </p:extLst>
          </p:nvPr>
        </p:nvGraphicFramePr>
        <p:xfrm>
          <a:off x="2589213" y="2133600"/>
          <a:ext cx="8915400" cy="482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44302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8400" y="178389"/>
            <a:ext cx="10465142" cy="671616"/>
          </a:xfrm>
        </p:spPr>
        <p:txBody>
          <a:bodyPr>
            <a:normAutofit fontScale="90000"/>
          </a:bodyPr>
          <a:lstStyle/>
          <a:p>
            <a:pPr algn="ctr"/>
            <a:r>
              <a:rPr lang="az-Latn-AZ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ELEKTRİK TƏCHİZATI ŞƏBƏKƏSİNƏ QOŞULMA</a:t>
            </a:r>
            <a:r>
              <a:rPr lang="en-US" dirty="0"/>
              <a:t/>
            </a:r>
            <a:br>
              <a:rPr lang="en-US" dirty="0"/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676658" y="1118547"/>
            <a:ext cx="9956884" cy="6716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Qiymətləndirmə 3 indikator və bu indikatorlara qoyulan şərtlər üzrə aparılır.</a:t>
            </a:r>
          </a:p>
          <a:p>
            <a:pPr algn="ctr"/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21901290"/>
              </p:ext>
            </p:extLst>
          </p:nvPr>
        </p:nvGraphicFramePr>
        <p:xfrm>
          <a:off x="323850" y="1790163"/>
          <a:ext cx="11639551" cy="4928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1547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78389"/>
            <a:ext cx="10109542" cy="671616"/>
          </a:xfrm>
        </p:spPr>
        <p:txBody>
          <a:bodyPr>
            <a:normAutofit fontScale="90000"/>
          </a:bodyPr>
          <a:lstStyle/>
          <a:p>
            <a:pPr algn="ctr"/>
            <a:r>
              <a:rPr lang="az-Latn-AZ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 </a:t>
            </a:r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MÜLKİYYƏTİN QEYDƏ ALINMASI</a:t>
            </a:r>
            <a:r>
              <a:rPr lang="en-US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524000" y="850005"/>
            <a:ext cx="10477500" cy="6716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Qiymətləndirmə 3 indikator və bu indikatorlara qoyulan şərtlər üzrə aparılır.</a:t>
            </a:r>
          </a:p>
          <a:p>
            <a:pPr algn="ctr"/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25816"/>
              </p:ext>
            </p:extLst>
          </p:nvPr>
        </p:nvGraphicFramePr>
        <p:xfrm>
          <a:off x="711200" y="1521621"/>
          <a:ext cx="11137901" cy="5336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4381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900" y="368300"/>
            <a:ext cx="10858842" cy="596311"/>
          </a:xfrm>
        </p:spPr>
        <p:txBody>
          <a:bodyPr>
            <a:normAutofit fontScale="90000"/>
          </a:bodyPr>
          <a:lstStyle/>
          <a:p>
            <a:pPr lvl="0" algn="ctr" defTabSz="355600">
              <a:lnSpc>
                <a:spcPct val="90000"/>
              </a:lnSpc>
              <a:spcAft>
                <a:spcPct val="35000"/>
              </a:spcAft>
              <a:defRPr/>
            </a:pPr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 KREDİT ƏLDƏ ETMƏ </a:t>
            </a: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96937832"/>
              </p:ext>
            </p:extLst>
          </p:nvPr>
        </p:nvGraphicFramePr>
        <p:xfrm>
          <a:off x="419100" y="1790163"/>
          <a:ext cx="11557000" cy="4940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1676658" y="1118547"/>
            <a:ext cx="9956884" cy="6716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Qiymətləndirmə </a:t>
            </a:r>
            <a:r>
              <a:rPr lang="az-Latn-AZ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indikator və bu indikatorlara qoyulan şərtlər üzrə aparılır.</a:t>
            </a:r>
          </a:p>
          <a:p>
            <a:pPr algn="ctr"/>
            <a:r>
              <a:rPr lang="az-Latn-AZ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</a:p>
          <a:p>
            <a:pPr algn="ctr"/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767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178389"/>
            <a:ext cx="11023942" cy="940158"/>
          </a:xfrm>
        </p:spPr>
        <p:txBody>
          <a:bodyPr>
            <a:normAutofit fontScale="90000"/>
          </a:bodyPr>
          <a:lstStyle/>
          <a:p>
            <a:pPr lvl="0" algn="ctr"/>
            <a:r>
              <a:rPr lang="az-Latn-AZ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6. </a:t>
            </a:r>
            <a:r>
              <a:rPr lang="az-Latn-AZ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İNVESTORLARIN (AZLIQDA OLAN)HÜQUQLARININ MÜDAFİƏSİ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/>
              <a:t/>
            </a:r>
            <a:br>
              <a:rPr lang="en-US" dirty="0"/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676658" y="1118547"/>
            <a:ext cx="10381992" cy="6716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Qiymətləndirmə </a:t>
            </a:r>
            <a:r>
              <a:rPr lang="az-Latn-AZ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</a:t>
            </a:r>
            <a:r>
              <a:rPr lang="az-Latn-A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indikator və bu indikatorlara qoyulan şərtlər üzrə aparılır.</a:t>
            </a:r>
          </a:p>
          <a:p>
            <a:pPr algn="ctr"/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41658011"/>
              </p:ext>
            </p:extLst>
          </p:nvPr>
        </p:nvGraphicFramePr>
        <p:xfrm>
          <a:off x="609600" y="1790163"/>
          <a:ext cx="11480800" cy="4864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0195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тражение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40000"/>
                <a:lumMod val="105000"/>
              </a:schemeClr>
            </a:gs>
            <a:gs pos="41000">
              <a:schemeClr val="phClr">
                <a:tint val="57000"/>
                <a:satMod val="160000"/>
                <a:lumMod val="99000"/>
              </a:schemeClr>
            </a:gs>
            <a:gs pos="100000">
              <a:schemeClr val="phClr">
                <a:tint val="80000"/>
                <a:satMod val="18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15000"/>
                <a:lumMod val="114000"/>
              </a:schemeClr>
            </a:gs>
            <a:gs pos="60000">
              <a:schemeClr val="phClr">
                <a:tint val="100000"/>
                <a:shade val="96000"/>
                <a:satMod val="100000"/>
                <a:lumMod val="108000"/>
              </a:schemeClr>
            </a:gs>
            <a:gs pos="100000">
              <a:schemeClr val="phClr">
                <a:shade val="91000"/>
                <a:sat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50800" dist="31750" dir="5400000" sy="98000" rotWithShape="0">
              <a:srgbClr val="000000">
                <a:alpha val="4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4800000"/>
            </a:lightRig>
          </a:scene3d>
          <a:sp3d prstMaterial="matte">
            <a:bevelT w="25400" h="44450"/>
          </a:sp3d>
        </a:effectStyle>
        <a:effectStyle>
          <a:effectLst>
            <a:reflection blurRad="25400" stA="32000" endPos="28000" dist="8889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508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3264</TotalTime>
  <Words>913</Words>
  <Application>Microsoft Office PowerPoint</Application>
  <PresentationFormat>Произвольный</PresentationFormat>
  <Paragraphs>140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Легкий дым</vt:lpstr>
      <vt:lpstr>BİZNESƏ BAŞLAMA MÜHİTİNİN QİYMƏTLƏNDİRİLMƏSİ</vt:lpstr>
      <vt:lpstr>BİZNESƏ BAŞLAMA MÜTİNİN QİYMƏTLƏNDİRİLMƏSİ</vt:lpstr>
      <vt:lpstr>BİZNESİN QURULMASI MÜHİTİ </vt:lpstr>
      <vt:lpstr>1. MÜƏSSİSƏNİN QEYDƏ ALINMASI </vt:lpstr>
      <vt:lpstr>2. TİKİNTİYƏ (anbar) RAZILIQ ƏLDƏ ETMƏ</vt:lpstr>
      <vt:lpstr>3. ELEKTRİK TƏCHİZATI ŞƏBƏKƏSİNƏ QOŞULMA </vt:lpstr>
      <vt:lpstr>4. MÜLKİYYƏTİN QEYDƏ ALINMASI  </vt:lpstr>
      <vt:lpstr>5. KREDİT ƏLDƏ ETMƏ </vt:lpstr>
      <vt:lpstr>6. İNVESTORLARIN (AZLIQDA OLAN)HÜQUQLARININ MÜDAFİƏSİ   </vt:lpstr>
      <vt:lpstr>7. VERGİLƏRİN ÖDƏNİLMƏSİ   </vt:lpstr>
      <vt:lpstr>8. XARİCİ TİCARƏT     </vt:lpstr>
      <vt:lpstr>9. MÜQAVİLƏLƏRİN İCRASININ TƏMİNATI</vt:lpstr>
      <vt:lpstr>10. MÜFLİSLƏŞMƏ PROBLEMİNİN HƏLLİ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BİZNES MUHİTİNİN QİYMƏTLƏNDİRİLMƏSİ</dc:title>
  <dc:creator>asus</dc:creator>
  <cp:lastModifiedBy>DNA7 X86</cp:lastModifiedBy>
  <cp:revision>100</cp:revision>
  <dcterms:created xsi:type="dcterms:W3CDTF">2015-02-14T12:49:50Z</dcterms:created>
  <dcterms:modified xsi:type="dcterms:W3CDTF">2015-02-16T14:31:54Z</dcterms:modified>
</cp:coreProperties>
</file>