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7" r:id="rId4"/>
    <p:sldId id="258" r:id="rId5"/>
    <p:sldId id="259" r:id="rId6"/>
    <p:sldId id="260" r:id="rId7"/>
    <p:sldId id="276" r:id="rId8"/>
    <p:sldId id="261" r:id="rId9"/>
    <p:sldId id="262" r:id="rId10"/>
    <p:sldId id="263" r:id="rId11"/>
    <p:sldId id="278" r:id="rId12"/>
    <p:sldId id="264" r:id="rId13"/>
    <p:sldId id="265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7" r:id="rId23"/>
    <p:sldId id="280" r:id="rId24"/>
    <p:sldId id="281" r:id="rId25"/>
  </p:sldIdLst>
  <p:sldSz cx="18362613" cy="14762163"/>
  <p:notesSz cx="9144000" cy="6858000"/>
  <p:defaultTextStyle>
    <a:defPPr>
      <a:defRPr lang="ru-RU"/>
    </a:defPPr>
    <a:lvl1pPr marL="0" algn="l" defTabSz="2038266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1pPr>
    <a:lvl2pPr marL="1019133" algn="l" defTabSz="2038266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2pPr>
    <a:lvl3pPr marL="2038266" algn="l" defTabSz="2038266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3pPr>
    <a:lvl4pPr marL="3057399" algn="l" defTabSz="2038266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4pPr>
    <a:lvl5pPr marL="4076533" algn="l" defTabSz="2038266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5pPr>
    <a:lvl6pPr marL="5095667" algn="l" defTabSz="2038266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6pPr>
    <a:lvl7pPr marL="6114800" algn="l" defTabSz="2038266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7pPr>
    <a:lvl8pPr marL="7133933" algn="l" defTabSz="2038266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8pPr>
    <a:lvl9pPr marL="8153066" algn="l" defTabSz="2038266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59" autoAdjust="0"/>
  </p:normalViewPr>
  <p:slideViewPr>
    <p:cSldViewPr>
      <p:cViewPr>
        <p:scale>
          <a:sx n="46" d="100"/>
          <a:sy n="46" d="100"/>
        </p:scale>
        <p:origin x="-2052" y="-258"/>
      </p:cViewPr>
      <p:guideLst>
        <p:guide orient="horz" pos="4650"/>
        <p:guide pos="57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7196" y="4585842"/>
            <a:ext cx="15608222" cy="31642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4393" y="8365226"/>
            <a:ext cx="12853829" cy="377255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19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38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57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76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95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133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153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EBF0-84E5-4EB8-A9D2-907B33B27376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02EB-D7B9-4F8D-86C1-E111E57BD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EBF0-84E5-4EB8-A9D2-907B33B27376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02EB-D7B9-4F8D-86C1-E111E57BD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312895" y="492072"/>
            <a:ext cx="4131588" cy="104975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8131" y="492072"/>
            <a:ext cx="12088720" cy="104975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EBF0-84E5-4EB8-A9D2-907B33B27376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02EB-D7B9-4F8D-86C1-E111E57BD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EBF0-84E5-4EB8-A9D2-907B33B27376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02EB-D7B9-4F8D-86C1-E111E57BD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0520" y="9486060"/>
            <a:ext cx="15608222" cy="2931931"/>
          </a:xfrm>
        </p:spPr>
        <p:txBody>
          <a:bodyPr anchor="t"/>
          <a:lstStyle>
            <a:lvl1pPr algn="l">
              <a:defRPr sz="8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50520" y="6256836"/>
            <a:ext cx="15608222" cy="3229222"/>
          </a:xfrm>
        </p:spPr>
        <p:txBody>
          <a:bodyPr anchor="b"/>
          <a:lstStyle>
            <a:lvl1pPr marL="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1pPr>
            <a:lvl2pPr marL="1019133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2038266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3057399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407653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5095667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611480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713393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8153066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EBF0-84E5-4EB8-A9D2-907B33B27376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02EB-D7B9-4F8D-86C1-E111E57BD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8131" y="2870421"/>
            <a:ext cx="8110154" cy="8119189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334329" y="2870421"/>
            <a:ext cx="8110154" cy="8119189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EBF0-84E5-4EB8-A9D2-907B33B27376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02EB-D7B9-4F8D-86C1-E111E57BD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8131" y="591171"/>
            <a:ext cx="16526352" cy="246036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8131" y="3304404"/>
            <a:ext cx="8113343" cy="1377117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19133" indent="0">
              <a:buNone/>
              <a:defRPr sz="4500" b="1"/>
            </a:lvl2pPr>
            <a:lvl3pPr marL="2038266" indent="0">
              <a:buNone/>
              <a:defRPr sz="4000" b="1"/>
            </a:lvl3pPr>
            <a:lvl4pPr marL="3057399" indent="0">
              <a:buNone/>
              <a:defRPr sz="3600" b="1"/>
            </a:lvl4pPr>
            <a:lvl5pPr marL="4076533" indent="0">
              <a:buNone/>
              <a:defRPr sz="3600" b="1"/>
            </a:lvl5pPr>
            <a:lvl6pPr marL="5095667" indent="0">
              <a:buNone/>
              <a:defRPr sz="3600" b="1"/>
            </a:lvl6pPr>
            <a:lvl7pPr marL="6114800" indent="0">
              <a:buNone/>
              <a:defRPr sz="3600" b="1"/>
            </a:lvl7pPr>
            <a:lvl8pPr marL="7133933" indent="0">
              <a:buNone/>
              <a:defRPr sz="3600" b="1"/>
            </a:lvl8pPr>
            <a:lvl9pPr marL="8153066" indent="0">
              <a:buNone/>
              <a:defRPr sz="3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18131" y="4681519"/>
            <a:ext cx="8113343" cy="8505330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327956" y="3304404"/>
            <a:ext cx="8116530" cy="1377117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19133" indent="0">
              <a:buNone/>
              <a:defRPr sz="4500" b="1"/>
            </a:lvl2pPr>
            <a:lvl3pPr marL="2038266" indent="0">
              <a:buNone/>
              <a:defRPr sz="4000" b="1"/>
            </a:lvl3pPr>
            <a:lvl4pPr marL="3057399" indent="0">
              <a:buNone/>
              <a:defRPr sz="3600" b="1"/>
            </a:lvl4pPr>
            <a:lvl5pPr marL="4076533" indent="0">
              <a:buNone/>
              <a:defRPr sz="3600" b="1"/>
            </a:lvl5pPr>
            <a:lvl6pPr marL="5095667" indent="0">
              <a:buNone/>
              <a:defRPr sz="3600" b="1"/>
            </a:lvl6pPr>
            <a:lvl7pPr marL="6114800" indent="0">
              <a:buNone/>
              <a:defRPr sz="3600" b="1"/>
            </a:lvl7pPr>
            <a:lvl8pPr marL="7133933" indent="0">
              <a:buNone/>
              <a:defRPr sz="3600" b="1"/>
            </a:lvl8pPr>
            <a:lvl9pPr marL="8153066" indent="0">
              <a:buNone/>
              <a:defRPr sz="3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9327956" y="4681519"/>
            <a:ext cx="8116530" cy="8505330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EBF0-84E5-4EB8-A9D2-907B33B27376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02EB-D7B9-4F8D-86C1-E111E57BD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EBF0-84E5-4EB8-A9D2-907B33B27376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02EB-D7B9-4F8D-86C1-E111E57BD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EBF0-84E5-4EB8-A9D2-907B33B27376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02EB-D7B9-4F8D-86C1-E111E57BD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8134" y="587755"/>
            <a:ext cx="6041173" cy="2501366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79272" y="587753"/>
            <a:ext cx="10265211" cy="12599096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8134" y="3089122"/>
            <a:ext cx="6041173" cy="10097730"/>
          </a:xfrm>
        </p:spPr>
        <p:txBody>
          <a:bodyPr/>
          <a:lstStyle>
            <a:lvl1pPr marL="0" indent="0">
              <a:buNone/>
              <a:defRPr sz="3100"/>
            </a:lvl1pPr>
            <a:lvl2pPr marL="1019133" indent="0">
              <a:buNone/>
              <a:defRPr sz="2700"/>
            </a:lvl2pPr>
            <a:lvl3pPr marL="2038266" indent="0">
              <a:buNone/>
              <a:defRPr sz="2200"/>
            </a:lvl3pPr>
            <a:lvl4pPr marL="3057399" indent="0">
              <a:buNone/>
              <a:defRPr sz="2000"/>
            </a:lvl4pPr>
            <a:lvl5pPr marL="4076533" indent="0">
              <a:buNone/>
              <a:defRPr sz="2000"/>
            </a:lvl5pPr>
            <a:lvl6pPr marL="5095667" indent="0">
              <a:buNone/>
              <a:defRPr sz="2000"/>
            </a:lvl6pPr>
            <a:lvl7pPr marL="6114800" indent="0">
              <a:buNone/>
              <a:defRPr sz="2000"/>
            </a:lvl7pPr>
            <a:lvl8pPr marL="7133933" indent="0">
              <a:buNone/>
              <a:defRPr sz="2000"/>
            </a:lvl8pPr>
            <a:lvl9pPr marL="8153066" indent="0">
              <a:buNone/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EBF0-84E5-4EB8-A9D2-907B33B27376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02EB-D7B9-4F8D-86C1-E111E57BD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9200" y="10333514"/>
            <a:ext cx="11017568" cy="121993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599200" y="1319027"/>
            <a:ext cx="11017568" cy="8857298"/>
          </a:xfrm>
        </p:spPr>
        <p:txBody>
          <a:bodyPr/>
          <a:lstStyle>
            <a:lvl1pPr marL="0" indent="0">
              <a:buNone/>
              <a:defRPr sz="7200"/>
            </a:lvl1pPr>
            <a:lvl2pPr marL="1019133" indent="0">
              <a:buNone/>
              <a:defRPr sz="6300"/>
            </a:lvl2pPr>
            <a:lvl3pPr marL="2038266" indent="0">
              <a:buNone/>
              <a:defRPr sz="5400"/>
            </a:lvl3pPr>
            <a:lvl4pPr marL="3057399" indent="0">
              <a:buNone/>
              <a:defRPr sz="4500"/>
            </a:lvl4pPr>
            <a:lvl5pPr marL="4076533" indent="0">
              <a:buNone/>
              <a:defRPr sz="4500"/>
            </a:lvl5pPr>
            <a:lvl6pPr marL="5095667" indent="0">
              <a:buNone/>
              <a:defRPr sz="4500"/>
            </a:lvl6pPr>
            <a:lvl7pPr marL="6114800" indent="0">
              <a:buNone/>
              <a:defRPr sz="4500"/>
            </a:lvl7pPr>
            <a:lvl8pPr marL="7133933" indent="0">
              <a:buNone/>
              <a:defRPr sz="4500"/>
            </a:lvl8pPr>
            <a:lvl9pPr marL="8153066" indent="0">
              <a:buNone/>
              <a:defRPr sz="4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99200" y="11553445"/>
            <a:ext cx="11017568" cy="1732502"/>
          </a:xfrm>
        </p:spPr>
        <p:txBody>
          <a:bodyPr/>
          <a:lstStyle>
            <a:lvl1pPr marL="0" indent="0">
              <a:buNone/>
              <a:defRPr sz="3100"/>
            </a:lvl1pPr>
            <a:lvl2pPr marL="1019133" indent="0">
              <a:buNone/>
              <a:defRPr sz="2700"/>
            </a:lvl2pPr>
            <a:lvl3pPr marL="2038266" indent="0">
              <a:buNone/>
              <a:defRPr sz="2200"/>
            </a:lvl3pPr>
            <a:lvl4pPr marL="3057399" indent="0">
              <a:buNone/>
              <a:defRPr sz="2000"/>
            </a:lvl4pPr>
            <a:lvl5pPr marL="4076533" indent="0">
              <a:buNone/>
              <a:defRPr sz="2000"/>
            </a:lvl5pPr>
            <a:lvl6pPr marL="5095667" indent="0">
              <a:buNone/>
              <a:defRPr sz="2000"/>
            </a:lvl6pPr>
            <a:lvl7pPr marL="6114800" indent="0">
              <a:buNone/>
              <a:defRPr sz="2000"/>
            </a:lvl7pPr>
            <a:lvl8pPr marL="7133933" indent="0">
              <a:buNone/>
              <a:defRPr sz="2000"/>
            </a:lvl8pPr>
            <a:lvl9pPr marL="8153066" indent="0">
              <a:buNone/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EBF0-84E5-4EB8-A9D2-907B33B27376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02EB-D7B9-4F8D-86C1-E111E57BD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8131" y="591171"/>
            <a:ext cx="16526352" cy="2460361"/>
          </a:xfrm>
          <a:prstGeom prst="rect">
            <a:avLst/>
          </a:prstGeom>
        </p:spPr>
        <p:txBody>
          <a:bodyPr vert="horz" lIns="203826" tIns="101913" rIns="203826" bIns="10191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8131" y="3444506"/>
            <a:ext cx="16526352" cy="9742346"/>
          </a:xfrm>
          <a:prstGeom prst="rect">
            <a:avLst/>
          </a:prstGeom>
        </p:spPr>
        <p:txBody>
          <a:bodyPr vert="horz" lIns="203826" tIns="101913" rIns="203826" bIns="10191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18131" y="13682341"/>
            <a:ext cx="4284610" cy="785949"/>
          </a:xfrm>
          <a:prstGeom prst="rect">
            <a:avLst/>
          </a:prstGeom>
        </p:spPr>
        <p:txBody>
          <a:bodyPr vert="horz" lIns="203826" tIns="101913" rIns="203826" bIns="101913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3EBF0-84E5-4EB8-A9D2-907B33B27376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73893" y="13682341"/>
            <a:ext cx="5814828" cy="785949"/>
          </a:xfrm>
          <a:prstGeom prst="rect">
            <a:avLst/>
          </a:prstGeom>
        </p:spPr>
        <p:txBody>
          <a:bodyPr vert="horz" lIns="203826" tIns="101913" rIns="203826" bIns="101913" rtlCol="0" anchor="ctr"/>
          <a:lstStyle>
            <a:lvl1pPr algn="ct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3159873" y="13682341"/>
            <a:ext cx="4284610" cy="785949"/>
          </a:xfrm>
          <a:prstGeom prst="rect">
            <a:avLst/>
          </a:prstGeom>
        </p:spPr>
        <p:txBody>
          <a:bodyPr vert="horz" lIns="203826" tIns="101913" rIns="203826" bIns="101913" rtlCol="0" anchor="ctr"/>
          <a:lstStyle>
            <a:lvl1pPr algn="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102EB-D7B9-4F8D-86C1-E111E57BD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38266" rtl="0" eaLnBrk="1" latinLnBrk="0" hangingPunct="1">
        <a:spcBef>
          <a:spcPct val="0"/>
        </a:spcBef>
        <a:buNone/>
        <a:defRPr sz="9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64350" indent="-764350" algn="l" defTabSz="2038266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656092" indent="-636958" algn="l" defTabSz="2038266" rtl="0" eaLnBrk="1" latinLnBrk="0" hangingPunct="1">
        <a:spcBef>
          <a:spcPct val="20000"/>
        </a:spcBef>
        <a:buFont typeface="Arial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2547833" indent="-509567" algn="l" defTabSz="2038266" rtl="0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3566967" indent="-509567" algn="l" defTabSz="2038266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4pPr>
      <a:lvl5pPr marL="4586100" indent="-509567" algn="l" defTabSz="2038266" rtl="0" eaLnBrk="1" latinLnBrk="0" hangingPunct="1">
        <a:spcBef>
          <a:spcPct val="20000"/>
        </a:spcBef>
        <a:buFont typeface="Arial" pitchFamily="34" charset="0"/>
        <a:buChar char="»"/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5605233" indent="-509567" algn="l" defTabSz="2038266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6pPr>
      <a:lvl7pPr marL="6624366" indent="-509567" algn="l" defTabSz="2038266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7pPr>
      <a:lvl8pPr marL="7643499" indent="-509567" algn="l" defTabSz="2038266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8pPr>
      <a:lvl9pPr marL="8662634" indent="-509567" algn="l" defTabSz="2038266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03826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19133" algn="l" defTabSz="203826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38266" algn="l" defTabSz="203826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57399" algn="l" defTabSz="203826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076533" algn="l" defTabSz="203826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95667" algn="l" defTabSz="203826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14800" algn="l" defTabSz="203826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133933" algn="l" defTabSz="203826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153066" algn="l" defTabSz="203826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28378" y="770883"/>
            <a:ext cx="17018716" cy="156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7" tIns="45709" rIns="91417" bIns="45709">
            <a:spAutoFit/>
          </a:bodyPr>
          <a:lstStyle/>
          <a:p>
            <a:pPr algn="ctr" defTabSz="912813"/>
            <a:r>
              <a:rPr lang="ru-RU" sz="4800" b="1" dirty="0">
                <a:latin typeface="Times New Roman" pitchFamily="18" charset="0"/>
              </a:rPr>
              <a:t>НАЦИОНАЛЬНАЯ</a:t>
            </a:r>
            <a:r>
              <a:rPr lang="ru-RU" sz="4800" b="1" i="1" dirty="0">
                <a:latin typeface="Times New Roman" pitchFamily="18" charset="0"/>
              </a:rPr>
              <a:t> </a:t>
            </a:r>
            <a:r>
              <a:rPr lang="ru-RU" sz="4800" b="1" dirty="0">
                <a:latin typeface="Times New Roman" pitchFamily="18" charset="0"/>
              </a:rPr>
              <a:t>АКАДЕМИЯ НАУК АЗЕРБАЙДЖАНА </a:t>
            </a:r>
            <a:endParaRPr lang="en-US" sz="4800" b="1" dirty="0">
              <a:latin typeface="Times New Roman" pitchFamily="18" charset="0"/>
            </a:endParaRPr>
          </a:p>
          <a:p>
            <a:pPr algn="ctr" defTabSz="912813"/>
            <a:r>
              <a:rPr lang="ru-RU" sz="4800" b="1" dirty="0">
                <a:latin typeface="Times New Roman" pitchFamily="18" charset="0"/>
              </a:rPr>
              <a:t>ИНСТИТУТ </a:t>
            </a:r>
            <a:r>
              <a:rPr lang="ru-RU" sz="4800" b="1" dirty="0" smtClean="0">
                <a:latin typeface="Times New Roman" pitchFamily="18" charset="0"/>
              </a:rPr>
              <a:t>ГЕОЛОГИИ И ГЕОФИЗИКИ </a:t>
            </a:r>
            <a:endParaRPr lang="ru-RU" sz="4800" b="1" dirty="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8378" y="3569881"/>
            <a:ext cx="172462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6000" b="1" dirty="0" smtClean="0">
                <a:latin typeface="Times New Roman" pitchFamily="18" charset="0"/>
                <a:cs typeface="Times New Roman" pitchFamily="18" charset="0"/>
              </a:rPr>
              <a:t>ПАРАДИГМА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6000" b="1" dirty="0" smtClean="0">
                <a:latin typeface="Times New Roman" pitchFamily="18" charset="0"/>
                <a:cs typeface="Times New Roman" pitchFamily="18" charset="0"/>
              </a:rPr>
              <a:t> ВЕЧНОГО КРУГОВОРОТА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6000" b="1" dirty="0" smtClean="0">
                <a:latin typeface="Times New Roman" pitchFamily="18" charset="0"/>
                <a:cs typeface="Times New Roman" pitchFamily="18" charset="0"/>
              </a:rPr>
              <a:t>МАТЕРИИ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4442" y="6470818"/>
            <a:ext cx="16705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5400" b="1" dirty="0" smtClean="0">
                <a:latin typeface="Times New Roman" pitchFamily="18" charset="0"/>
                <a:cs typeface="Times New Roman" pitchFamily="18" charset="0"/>
              </a:rPr>
              <a:t>ALƏMİN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5400" b="1" dirty="0" smtClean="0">
                <a:latin typeface="Times New Roman" pitchFamily="18" charset="0"/>
                <a:cs typeface="Times New Roman" pitchFamily="18" charset="0"/>
              </a:rPr>
              <a:t>ƏBƏDİ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5400" b="1" dirty="0" smtClean="0">
                <a:latin typeface="Times New Roman" pitchFamily="18" charset="0"/>
                <a:cs typeface="Times New Roman" pitchFamily="18" charset="0"/>
              </a:rPr>
              <a:t>DÖVRANI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5400" b="1" dirty="0" smtClean="0">
                <a:latin typeface="Times New Roman" pitchFamily="18" charset="0"/>
                <a:cs typeface="Times New Roman" pitchFamily="18" charset="0"/>
              </a:rPr>
              <a:t>PARADİQMASI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041330" y="8580824"/>
            <a:ext cx="9215985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r>
              <a:rPr lang="ru-RU" altLang="zh-CN" sz="5000" b="1" dirty="0" smtClean="0">
                <a:solidFill>
                  <a:srgbClr val="00000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ГАТАМ Г. КУЛИЕВ</a:t>
            </a:r>
            <a:endParaRPr kumimoji="0" lang="ru-RU" altLang="zh-CN" sz="5000" b="1" i="0" u="none" strike="noStrike" cap="none" normalizeH="0" baseline="0" dirty="0" smtClean="0">
              <a:ln>
                <a:noFill/>
              </a:ln>
              <a:solidFill>
                <a:srgbClr val="00000A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endParaRPr kumimoji="0" lang="ru-RU" altLang="zh-CN" sz="5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r>
              <a:rPr kumimoji="0" lang="en-US" altLang="zh-CN" sz="5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E-mail:</a:t>
            </a:r>
            <a:r>
              <a:rPr kumimoji="0" lang="en-US" altLang="zh-CN" sz="5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5000" b="0" i="0" u="sng" strike="noStrike" cap="none" normalizeH="0" baseline="0" dirty="0" smtClean="0">
                <a:ln>
                  <a:noFill/>
                </a:ln>
                <a:solidFill>
                  <a:srgbClr val="1014B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hatamguliyev@gmail.com</a:t>
            </a:r>
            <a:endParaRPr kumimoji="0" lang="en-US" altLang="zh-CN" sz="5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882" y="13141721"/>
            <a:ext cx="907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БАКУ –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2018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Dell\Desktop\conference_Dubai 2016\abstract 2\dubai pictures\dubai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1029" y="1216007"/>
            <a:ext cx="14460557" cy="10989610"/>
          </a:xfrm>
          <a:prstGeom prst="rect">
            <a:avLst/>
          </a:prstGeom>
          <a:noFill/>
        </p:spPr>
      </p:pic>
      <p:pic>
        <p:nvPicPr>
          <p:cNvPr id="3" name="Рисунок 2" descr="C:\Users\Dell\Desktop\logo-gi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22065" y="-1"/>
            <a:ext cx="2340547" cy="241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9316" y="274637"/>
            <a:ext cx="9572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802" y="12603400"/>
            <a:ext cx="13321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cap="all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az-Latn-AZ" sz="3600" b="1" i="1" dirty="0" smtClean="0">
                <a:latin typeface="Times New Roman" pitchFamily="18" charset="0"/>
                <a:cs typeface="Times New Roman" pitchFamily="18" charset="0"/>
              </a:rPr>
              <a:t>ПАРАДИГМА ВЕЧНОГО КРУГОВОРОТА МАТЕРИИ</a:t>
            </a:r>
            <a:r>
              <a:rPr lang="en-US" b="1" i="1" cap="all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i="1" cap="all" dirty="0" err="1" smtClean="0">
                <a:latin typeface="Times New Roman" pitchFamily="18" charset="0"/>
                <a:cs typeface="Times New Roman" pitchFamily="18" charset="0"/>
              </a:rPr>
              <a:t>Гатам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Кулиев</a:t>
            </a:r>
            <a:endParaRPr lang="ru-RU" b="1" cap="all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cap="all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i="1" cap="all" dirty="0" smtClean="0"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cap="all" dirty="0" smtClean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hatamguliyev@gmail.com</a:t>
            </a:r>
            <a:endParaRPr lang="ru-RU" b="1" u="sng" cap="smal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Dell\Desktop\conference_Dubai 2016\abstract 2\dubai pictures\dubai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522" y="1764457"/>
            <a:ext cx="14314700" cy="10453050"/>
          </a:xfrm>
          <a:prstGeom prst="rect">
            <a:avLst/>
          </a:prstGeom>
          <a:noFill/>
        </p:spPr>
      </p:pic>
      <p:pic>
        <p:nvPicPr>
          <p:cNvPr id="3" name="Рисунок 2" descr="C:\Users\Dell\Desktop\logo-gi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29791" y="-360040"/>
            <a:ext cx="2340547" cy="241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9316" y="274637"/>
            <a:ext cx="9572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802" y="12603400"/>
            <a:ext cx="13321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cap="all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az-Latn-AZ" sz="3600" b="1" i="1" dirty="0" smtClean="0">
                <a:latin typeface="Times New Roman" pitchFamily="18" charset="0"/>
                <a:cs typeface="Times New Roman" pitchFamily="18" charset="0"/>
              </a:rPr>
              <a:t>ПАРАДИГМА ВЕЧНОГО КРУГОВОРОТА МАТЕРИИ</a:t>
            </a:r>
            <a:r>
              <a:rPr lang="en-US" b="1" i="1" cap="all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i="1" cap="all" dirty="0" err="1" smtClean="0">
                <a:latin typeface="Times New Roman" pitchFamily="18" charset="0"/>
                <a:cs typeface="Times New Roman" pitchFamily="18" charset="0"/>
              </a:rPr>
              <a:t>Гатам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Кулиев</a:t>
            </a:r>
            <a:endParaRPr lang="ru-RU" b="1" cap="all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cap="all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i="1" cap="all" dirty="0" smtClean="0"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cap="all" dirty="0" smtClean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hatamguliyev@gmail.com</a:t>
            </a:r>
            <a:endParaRPr lang="ru-RU" b="1" u="sng" cap="smal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Dell\Desktop\conference_Dubai 2016\abstract 2\dubai pictures\dub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562" y="1538554"/>
            <a:ext cx="13644631" cy="10969260"/>
          </a:xfrm>
          <a:prstGeom prst="rect">
            <a:avLst/>
          </a:prstGeom>
          <a:noFill/>
        </p:spPr>
      </p:pic>
      <p:pic>
        <p:nvPicPr>
          <p:cNvPr id="3" name="Рисунок 2" descr="C:\Users\Dell\Desktop\logo-gi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22065" y="-1"/>
            <a:ext cx="2340547" cy="241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00586" y="441018"/>
            <a:ext cx="126734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Добавление биологических форм</a:t>
            </a:r>
          </a:p>
          <a:p>
            <a:endParaRPr lang="ru-RU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9316" y="274637"/>
            <a:ext cx="9572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802" y="12603400"/>
            <a:ext cx="13321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cap="all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az-Latn-AZ" sz="3600" b="1" i="1" dirty="0" smtClean="0">
                <a:latin typeface="Times New Roman" pitchFamily="18" charset="0"/>
                <a:cs typeface="Times New Roman" pitchFamily="18" charset="0"/>
              </a:rPr>
              <a:t>ПАРАДИГМА ВЕЧНОГО КРУГОВОРОТА МАТЕРИИ</a:t>
            </a:r>
            <a:r>
              <a:rPr lang="en-US" b="1" i="1" cap="all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i="1" cap="all" dirty="0" err="1" smtClean="0">
                <a:latin typeface="Times New Roman" pitchFamily="18" charset="0"/>
                <a:cs typeface="Times New Roman" pitchFamily="18" charset="0"/>
              </a:rPr>
              <a:t>Гатам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Кулиев</a:t>
            </a:r>
            <a:endParaRPr lang="ru-RU" b="1" cap="all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cap="all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i="1" cap="all" dirty="0" smtClean="0"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cap="all" dirty="0" smtClean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hatamguliyev@gmail.com</a:t>
            </a:r>
            <a:endParaRPr lang="ru-RU" b="1" u="sng" cap="smal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Dell\Desktop\conference_Dubai 2016\abstract 2\dubai pictures\dubai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6530" y="684337"/>
            <a:ext cx="13929273" cy="11465134"/>
          </a:xfrm>
          <a:prstGeom prst="rect">
            <a:avLst/>
          </a:prstGeom>
          <a:noFill/>
        </p:spPr>
      </p:pic>
      <p:pic>
        <p:nvPicPr>
          <p:cNvPr id="3" name="Рисунок 2" descr="C:\Users\Dell\Desktop\logo-gi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10098" y="-467791"/>
            <a:ext cx="2340547" cy="241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9316" y="274637"/>
            <a:ext cx="9572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802" y="12603400"/>
            <a:ext cx="13321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cap="all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az-Latn-AZ" sz="3600" b="1" i="1" dirty="0" smtClean="0">
                <a:latin typeface="Times New Roman" pitchFamily="18" charset="0"/>
                <a:cs typeface="Times New Roman" pitchFamily="18" charset="0"/>
              </a:rPr>
              <a:t>ПАРАДИГМА ВЕЧНОГО КРУГОВОРОТА МАТЕРИИ</a:t>
            </a:r>
            <a:r>
              <a:rPr lang="en-US" b="1" i="1" cap="all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i="1" cap="all" dirty="0" err="1" smtClean="0">
                <a:latin typeface="Times New Roman" pitchFamily="18" charset="0"/>
                <a:cs typeface="Times New Roman" pitchFamily="18" charset="0"/>
              </a:rPr>
              <a:t>Гатам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Кулиев</a:t>
            </a:r>
            <a:endParaRPr lang="ru-RU" b="1" cap="all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cap="all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i="1" cap="all" dirty="0" smtClean="0"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cap="all" dirty="0" smtClean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hatamguliyev@gmail.com</a:t>
            </a:r>
            <a:endParaRPr lang="ru-RU" b="1" u="sng" cap="smal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Dell\Desktop\conference_Dubai 2016\abstract 2\dubai pictures\dubai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4642" y="612329"/>
            <a:ext cx="12340397" cy="12025156"/>
          </a:xfrm>
          <a:prstGeom prst="rect">
            <a:avLst/>
          </a:prstGeom>
          <a:noFill/>
        </p:spPr>
      </p:pic>
      <p:pic>
        <p:nvPicPr>
          <p:cNvPr id="3" name="Рисунок 2" descr="C:\Users\Dell\Desktop\logo-gi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22065" y="-1"/>
            <a:ext cx="2340547" cy="241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9316" y="274637"/>
            <a:ext cx="9572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802" y="12603400"/>
            <a:ext cx="13321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cap="all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az-Latn-AZ" sz="3600" b="1" i="1" dirty="0" smtClean="0">
                <a:latin typeface="Times New Roman" pitchFamily="18" charset="0"/>
                <a:cs typeface="Times New Roman" pitchFamily="18" charset="0"/>
              </a:rPr>
              <a:t>ПАРАДИГМА ВЕЧНОГО КРУГОВОРОТА МАТЕРИИ</a:t>
            </a:r>
            <a:r>
              <a:rPr lang="en-US" b="1" i="1" cap="all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i="1" cap="all" dirty="0" err="1" smtClean="0">
                <a:latin typeface="Times New Roman" pitchFamily="18" charset="0"/>
                <a:cs typeface="Times New Roman" pitchFamily="18" charset="0"/>
              </a:rPr>
              <a:t>Гатам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Кулиев</a:t>
            </a:r>
            <a:endParaRPr lang="ru-RU" b="1" cap="all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cap="all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i="1" cap="all" dirty="0" smtClean="0"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cap="all" dirty="0" smtClean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hatamguliyev@gmail.com</a:t>
            </a:r>
            <a:endParaRPr lang="ru-RU" b="1" u="sng" cap="smal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Dell\Desktop\conference_Dubai 2016\abstract 2\dubai pictures\dubai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0426" y="540321"/>
            <a:ext cx="16015034" cy="11625042"/>
          </a:xfrm>
          <a:prstGeom prst="rect">
            <a:avLst/>
          </a:prstGeom>
          <a:noFill/>
        </p:spPr>
      </p:pic>
      <p:pic>
        <p:nvPicPr>
          <p:cNvPr id="3" name="Рисунок 2" descr="C:\Users\Dell\Desktop\logo-gi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22065" y="-1"/>
            <a:ext cx="2340547" cy="241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9316" y="274637"/>
            <a:ext cx="9572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802" y="12603400"/>
            <a:ext cx="13321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cap="all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az-Latn-AZ" sz="3600" b="1" i="1" dirty="0" smtClean="0">
                <a:latin typeface="Times New Roman" pitchFamily="18" charset="0"/>
                <a:cs typeface="Times New Roman" pitchFamily="18" charset="0"/>
              </a:rPr>
              <a:t>ПАРАДИГМА ВЕЧНОГО КРУГОВОРОТА МАТЕРИИ</a:t>
            </a:r>
            <a:r>
              <a:rPr lang="en-US" b="1" i="1" cap="all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i="1" cap="all" dirty="0" err="1" smtClean="0">
                <a:latin typeface="Times New Roman" pitchFamily="18" charset="0"/>
                <a:cs typeface="Times New Roman" pitchFamily="18" charset="0"/>
              </a:rPr>
              <a:t>Гатам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Кулиев</a:t>
            </a:r>
            <a:endParaRPr lang="ru-RU" b="1" cap="all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cap="all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i="1" cap="all" dirty="0" smtClean="0"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cap="all" dirty="0" smtClean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hatamguliyev@gmail.com</a:t>
            </a:r>
            <a:endParaRPr lang="ru-RU" b="1" u="sng" cap="smal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Dell\Desktop\conference_Dubai 2016\abstract 2\dubai pictures\dubai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112" y="1646063"/>
            <a:ext cx="15878198" cy="10226408"/>
          </a:xfrm>
          <a:prstGeom prst="rect">
            <a:avLst/>
          </a:prstGeom>
          <a:noFill/>
        </p:spPr>
      </p:pic>
      <p:pic>
        <p:nvPicPr>
          <p:cNvPr id="3" name="Рисунок 2" descr="C:\Users\Dell\Desktop\logo-gi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22065" y="-1"/>
            <a:ext cx="2340547" cy="241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9316" y="274637"/>
            <a:ext cx="9572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802" y="12603400"/>
            <a:ext cx="13321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cap="all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az-Latn-AZ" sz="3600" b="1" i="1" dirty="0" smtClean="0">
                <a:latin typeface="Times New Roman" pitchFamily="18" charset="0"/>
                <a:cs typeface="Times New Roman" pitchFamily="18" charset="0"/>
              </a:rPr>
              <a:t>ПАРАДИГМА ВЕЧНОГО КРУГОВОРОТА МАТЕРИИ</a:t>
            </a:r>
            <a:r>
              <a:rPr lang="en-US" b="1" i="1" cap="all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i="1" cap="all" dirty="0" err="1" smtClean="0">
                <a:latin typeface="Times New Roman" pitchFamily="18" charset="0"/>
                <a:cs typeface="Times New Roman" pitchFamily="18" charset="0"/>
              </a:rPr>
              <a:t>Гатам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Кулиев</a:t>
            </a:r>
            <a:endParaRPr lang="ru-RU" b="1" cap="all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cap="all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i="1" cap="all" dirty="0" smtClean="0"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cap="all" dirty="0" smtClean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hatamguliyev@gmail.com</a:t>
            </a:r>
            <a:endParaRPr lang="ru-RU" b="1" u="sng" cap="smal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Dell\Desktop\conference_Dubai 2016\abstract 2\dubai pictures\dubai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737" y="1181060"/>
            <a:ext cx="14245566" cy="11470043"/>
          </a:xfrm>
          <a:prstGeom prst="rect">
            <a:avLst/>
          </a:prstGeom>
          <a:noFill/>
        </p:spPr>
      </p:pic>
      <p:pic>
        <p:nvPicPr>
          <p:cNvPr id="3" name="Рисунок 2" descr="C:\Users\Dell\Desktop\logo-gi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01799" y="-251767"/>
            <a:ext cx="2340547" cy="241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44602" y="153566"/>
            <a:ext cx="13393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Добавление разумных существ</a:t>
            </a:r>
          </a:p>
          <a:p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9316" y="274637"/>
            <a:ext cx="9572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7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802" y="12603400"/>
            <a:ext cx="13321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cap="all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az-Latn-AZ" sz="3600" b="1" i="1" dirty="0" smtClean="0">
                <a:latin typeface="Times New Roman" pitchFamily="18" charset="0"/>
                <a:cs typeface="Times New Roman" pitchFamily="18" charset="0"/>
              </a:rPr>
              <a:t>ПАРАДИГМА ВЕЧНОГО КРУГОВОРОТА МАТЕРИИ</a:t>
            </a:r>
            <a:r>
              <a:rPr lang="en-US" b="1" i="1" cap="all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i="1" cap="all" dirty="0" err="1" smtClean="0">
                <a:latin typeface="Times New Roman" pitchFamily="18" charset="0"/>
                <a:cs typeface="Times New Roman" pitchFamily="18" charset="0"/>
              </a:rPr>
              <a:t>Гатам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Кулиев</a:t>
            </a:r>
            <a:endParaRPr lang="ru-RU" b="1" cap="all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cap="all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i="1" cap="all" dirty="0" smtClean="0"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cap="all" dirty="0" smtClean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hatamguliyev@gmail.com</a:t>
            </a:r>
            <a:endParaRPr lang="ru-RU" b="1" u="sng" cap="smal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Dell\Desktop\conference_Dubai 2016\abstract 2\dubai pictures\dubai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2715" y="324297"/>
            <a:ext cx="15670137" cy="12135701"/>
          </a:xfrm>
          <a:prstGeom prst="rect">
            <a:avLst/>
          </a:prstGeom>
          <a:noFill/>
        </p:spPr>
      </p:pic>
      <p:pic>
        <p:nvPicPr>
          <p:cNvPr id="3" name="Рисунок 2" descr="C:\Users\Dell\Desktop\logo-gi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22065" y="-576064"/>
            <a:ext cx="2340547" cy="241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9316" y="274637"/>
            <a:ext cx="9572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8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802" y="12603400"/>
            <a:ext cx="13321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cap="all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az-Latn-AZ" sz="3600" b="1" i="1" dirty="0" smtClean="0">
                <a:latin typeface="Times New Roman" pitchFamily="18" charset="0"/>
                <a:cs typeface="Times New Roman" pitchFamily="18" charset="0"/>
              </a:rPr>
              <a:t>ПАРАДИГМА ВЕЧНОГО КРУГОВОРОТА МАТЕРИИ</a:t>
            </a:r>
            <a:r>
              <a:rPr lang="en-US" b="1" i="1" cap="all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i="1" cap="all" dirty="0" err="1" smtClean="0">
                <a:latin typeface="Times New Roman" pitchFamily="18" charset="0"/>
                <a:cs typeface="Times New Roman" pitchFamily="18" charset="0"/>
              </a:rPr>
              <a:t>Гатам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Кулиев</a:t>
            </a:r>
            <a:endParaRPr lang="ru-RU" b="1" cap="all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cap="all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i="1" cap="all" dirty="0" smtClean="0"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cap="all" dirty="0" smtClean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hatamguliyev@gmail.com</a:t>
            </a:r>
            <a:endParaRPr lang="ru-RU" b="1" u="sng" cap="smal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Dell\Desktop\conference_Dubai 2016\abstract 2\dubai pictures\dubai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3298" y="1188393"/>
            <a:ext cx="15008808" cy="10996821"/>
          </a:xfrm>
          <a:prstGeom prst="rect">
            <a:avLst/>
          </a:prstGeom>
          <a:noFill/>
        </p:spPr>
      </p:pic>
      <p:pic>
        <p:nvPicPr>
          <p:cNvPr id="3" name="Рисунок 2" descr="C:\Users\Dell\Desktop\logo-gi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29791" y="-432048"/>
            <a:ext cx="2340547" cy="241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9316" y="274637"/>
            <a:ext cx="9572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9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802" y="12603400"/>
            <a:ext cx="13321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cap="all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az-Latn-AZ" sz="3600" b="1" i="1" dirty="0" smtClean="0">
                <a:latin typeface="Times New Roman" pitchFamily="18" charset="0"/>
                <a:cs typeface="Times New Roman" pitchFamily="18" charset="0"/>
              </a:rPr>
              <a:t>ПАРАДИГМА ВЕЧНОГО КРУГОВОРОТА МАТЕРИИ</a:t>
            </a:r>
            <a:r>
              <a:rPr lang="en-US" b="1" i="1" cap="all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i="1" cap="all" dirty="0" err="1" smtClean="0">
                <a:latin typeface="Times New Roman" pitchFamily="18" charset="0"/>
                <a:cs typeface="Times New Roman" pitchFamily="18" charset="0"/>
              </a:rPr>
              <a:t>Гатам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Кулиев</a:t>
            </a:r>
            <a:endParaRPr lang="ru-RU" b="1" cap="all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cap="all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i="1" cap="all" dirty="0" smtClean="0"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cap="all" dirty="0" smtClean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hatamguliyev@gmail.com</a:t>
            </a:r>
            <a:endParaRPr lang="ru-RU" b="1" u="sng" cap="smal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Группа 50"/>
          <p:cNvGrpSpPr/>
          <p:nvPr/>
        </p:nvGrpSpPr>
        <p:grpSpPr>
          <a:xfrm>
            <a:off x="1603362" y="1117297"/>
            <a:ext cx="15803627" cy="10656272"/>
            <a:chOff x="-61571" y="19436"/>
            <a:chExt cx="10249324" cy="7036952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3851920" y="19436"/>
              <a:ext cx="2592288" cy="88928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7" tIns="45705" rIns="91407" bIns="45705"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Биологическая форма материи</a:t>
              </a:r>
              <a:endPara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Полилиния 79"/>
            <p:cNvSpPr/>
            <p:nvPr/>
          </p:nvSpPr>
          <p:spPr>
            <a:xfrm>
              <a:off x="-61571" y="1224491"/>
              <a:ext cx="9129689" cy="5300854"/>
            </a:xfrm>
            <a:custGeom>
              <a:avLst/>
              <a:gdLst>
                <a:gd name="connsiteX0" fmla="*/ 4870130 w 5270787"/>
                <a:gd name="connsiteY0" fmla="*/ 2570940 h 4474869"/>
                <a:gd name="connsiteX1" fmla="*/ 4925548 w 5270787"/>
                <a:gd name="connsiteY1" fmla="*/ 3319085 h 4474869"/>
                <a:gd name="connsiteX2" fmla="*/ 4768530 w 5270787"/>
                <a:gd name="connsiteY2" fmla="*/ 4316613 h 4474869"/>
                <a:gd name="connsiteX3" fmla="*/ 3604748 w 5270787"/>
                <a:gd name="connsiteY3" fmla="*/ 4473631 h 4474869"/>
                <a:gd name="connsiteX4" fmla="*/ 1489620 w 5270787"/>
                <a:gd name="connsiteY4" fmla="*/ 4335085 h 4474869"/>
                <a:gd name="connsiteX5" fmla="*/ 436675 w 5270787"/>
                <a:gd name="connsiteY5" fmla="*/ 3614649 h 4474869"/>
                <a:gd name="connsiteX6" fmla="*/ 2566 w 5270787"/>
                <a:gd name="connsiteY6" fmla="*/ 2007522 h 4474869"/>
                <a:gd name="connsiteX7" fmla="*/ 298130 w 5270787"/>
                <a:gd name="connsiteY7" fmla="*/ 1148540 h 4474869"/>
                <a:gd name="connsiteX8" fmla="*/ 1101693 w 5270787"/>
                <a:gd name="connsiteY8" fmla="*/ 575885 h 4474869"/>
                <a:gd name="connsiteX9" fmla="*/ 2542566 w 5270787"/>
                <a:gd name="connsiteY9" fmla="*/ 86358 h 4474869"/>
                <a:gd name="connsiteX10" fmla="*/ 4205111 w 5270787"/>
                <a:gd name="connsiteY10" fmla="*/ 67885 h 4474869"/>
                <a:gd name="connsiteX11" fmla="*/ 5137984 w 5270787"/>
                <a:gd name="connsiteY11" fmla="*/ 779085 h 4474869"/>
                <a:gd name="connsiteX12" fmla="*/ 5239584 w 5270787"/>
                <a:gd name="connsiteY12" fmla="*/ 1748904 h 4474869"/>
                <a:gd name="connsiteX13" fmla="*/ 4870130 w 5270787"/>
                <a:gd name="connsiteY13" fmla="*/ 2570940 h 4474869"/>
                <a:gd name="connsiteX0" fmla="*/ 5413933 w 5423354"/>
                <a:gd name="connsiteY0" fmla="*/ 2777846 h 4474869"/>
                <a:gd name="connsiteX1" fmla="*/ 4925548 w 5423354"/>
                <a:gd name="connsiteY1" fmla="*/ 3319085 h 4474869"/>
                <a:gd name="connsiteX2" fmla="*/ 4768530 w 5423354"/>
                <a:gd name="connsiteY2" fmla="*/ 4316613 h 4474869"/>
                <a:gd name="connsiteX3" fmla="*/ 3604748 w 5423354"/>
                <a:gd name="connsiteY3" fmla="*/ 4473631 h 4474869"/>
                <a:gd name="connsiteX4" fmla="*/ 1489620 w 5423354"/>
                <a:gd name="connsiteY4" fmla="*/ 4335085 h 4474869"/>
                <a:gd name="connsiteX5" fmla="*/ 436675 w 5423354"/>
                <a:gd name="connsiteY5" fmla="*/ 3614649 h 4474869"/>
                <a:gd name="connsiteX6" fmla="*/ 2566 w 5423354"/>
                <a:gd name="connsiteY6" fmla="*/ 2007522 h 4474869"/>
                <a:gd name="connsiteX7" fmla="*/ 298130 w 5423354"/>
                <a:gd name="connsiteY7" fmla="*/ 1148540 h 4474869"/>
                <a:gd name="connsiteX8" fmla="*/ 1101693 w 5423354"/>
                <a:gd name="connsiteY8" fmla="*/ 575885 h 4474869"/>
                <a:gd name="connsiteX9" fmla="*/ 2542566 w 5423354"/>
                <a:gd name="connsiteY9" fmla="*/ 86358 h 4474869"/>
                <a:gd name="connsiteX10" fmla="*/ 4205111 w 5423354"/>
                <a:gd name="connsiteY10" fmla="*/ 67885 h 4474869"/>
                <a:gd name="connsiteX11" fmla="*/ 5137984 w 5423354"/>
                <a:gd name="connsiteY11" fmla="*/ 779085 h 4474869"/>
                <a:gd name="connsiteX12" fmla="*/ 5239584 w 5423354"/>
                <a:gd name="connsiteY12" fmla="*/ 1748904 h 4474869"/>
                <a:gd name="connsiteX13" fmla="*/ 5413933 w 5423354"/>
                <a:gd name="connsiteY13" fmla="*/ 2777846 h 4474869"/>
                <a:gd name="connsiteX0" fmla="*/ 5413933 w 5676350"/>
                <a:gd name="connsiteY0" fmla="*/ 2777846 h 4474869"/>
                <a:gd name="connsiteX1" fmla="*/ 4925548 w 5676350"/>
                <a:gd name="connsiteY1" fmla="*/ 3319085 h 4474869"/>
                <a:gd name="connsiteX2" fmla="*/ 4768530 w 5676350"/>
                <a:gd name="connsiteY2" fmla="*/ 4316613 h 4474869"/>
                <a:gd name="connsiteX3" fmla="*/ 3604748 w 5676350"/>
                <a:gd name="connsiteY3" fmla="*/ 4473631 h 4474869"/>
                <a:gd name="connsiteX4" fmla="*/ 1489620 w 5676350"/>
                <a:gd name="connsiteY4" fmla="*/ 4335085 h 4474869"/>
                <a:gd name="connsiteX5" fmla="*/ 436675 w 5676350"/>
                <a:gd name="connsiteY5" fmla="*/ 3614649 h 4474869"/>
                <a:gd name="connsiteX6" fmla="*/ 2566 w 5676350"/>
                <a:gd name="connsiteY6" fmla="*/ 2007522 h 4474869"/>
                <a:gd name="connsiteX7" fmla="*/ 298130 w 5676350"/>
                <a:gd name="connsiteY7" fmla="*/ 1148540 h 4474869"/>
                <a:gd name="connsiteX8" fmla="*/ 1101693 w 5676350"/>
                <a:gd name="connsiteY8" fmla="*/ 575885 h 4474869"/>
                <a:gd name="connsiteX9" fmla="*/ 2542566 w 5676350"/>
                <a:gd name="connsiteY9" fmla="*/ 86358 h 4474869"/>
                <a:gd name="connsiteX10" fmla="*/ 4205111 w 5676350"/>
                <a:gd name="connsiteY10" fmla="*/ 67885 h 4474869"/>
                <a:gd name="connsiteX11" fmla="*/ 5137984 w 5676350"/>
                <a:gd name="connsiteY11" fmla="*/ 779085 h 4474869"/>
                <a:gd name="connsiteX12" fmla="*/ 5668903 w 5676350"/>
                <a:gd name="connsiteY12" fmla="*/ 1557914 h 4474869"/>
                <a:gd name="connsiteX13" fmla="*/ 5413933 w 5676350"/>
                <a:gd name="connsiteY13" fmla="*/ 2777846 h 4474869"/>
                <a:gd name="connsiteX0" fmla="*/ 5607126 w 5716619"/>
                <a:gd name="connsiteY0" fmla="*/ 2897214 h 4474869"/>
                <a:gd name="connsiteX1" fmla="*/ 4925548 w 5716619"/>
                <a:gd name="connsiteY1" fmla="*/ 3319085 h 4474869"/>
                <a:gd name="connsiteX2" fmla="*/ 4768530 w 5716619"/>
                <a:gd name="connsiteY2" fmla="*/ 4316613 h 4474869"/>
                <a:gd name="connsiteX3" fmla="*/ 3604748 w 5716619"/>
                <a:gd name="connsiteY3" fmla="*/ 4473631 h 4474869"/>
                <a:gd name="connsiteX4" fmla="*/ 1489620 w 5716619"/>
                <a:gd name="connsiteY4" fmla="*/ 4335085 h 4474869"/>
                <a:gd name="connsiteX5" fmla="*/ 436675 w 5716619"/>
                <a:gd name="connsiteY5" fmla="*/ 3614649 h 4474869"/>
                <a:gd name="connsiteX6" fmla="*/ 2566 w 5716619"/>
                <a:gd name="connsiteY6" fmla="*/ 2007522 h 4474869"/>
                <a:gd name="connsiteX7" fmla="*/ 298130 w 5716619"/>
                <a:gd name="connsiteY7" fmla="*/ 1148540 h 4474869"/>
                <a:gd name="connsiteX8" fmla="*/ 1101693 w 5716619"/>
                <a:gd name="connsiteY8" fmla="*/ 575885 h 4474869"/>
                <a:gd name="connsiteX9" fmla="*/ 2542566 w 5716619"/>
                <a:gd name="connsiteY9" fmla="*/ 86358 h 4474869"/>
                <a:gd name="connsiteX10" fmla="*/ 4205111 w 5716619"/>
                <a:gd name="connsiteY10" fmla="*/ 67885 h 4474869"/>
                <a:gd name="connsiteX11" fmla="*/ 5137984 w 5716619"/>
                <a:gd name="connsiteY11" fmla="*/ 779085 h 4474869"/>
                <a:gd name="connsiteX12" fmla="*/ 5668903 w 5716619"/>
                <a:gd name="connsiteY12" fmla="*/ 1557914 h 4474869"/>
                <a:gd name="connsiteX13" fmla="*/ 5607126 w 5716619"/>
                <a:gd name="connsiteY13" fmla="*/ 2897214 h 4474869"/>
                <a:gd name="connsiteX0" fmla="*/ 5645942 w 5755435"/>
                <a:gd name="connsiteY0" fmla="*/ 2897214 h 4474869"/>
                <a:gd name="connsiteX1" fmla="*/ 4964364 w 5755435"/>
                <a:gd name="connsiteY1" fmla="*/ 3319085 h 4474869"/>
                <a:gd name="connsiteX2" fmla="*/ 4807346 w 5755435"/>
                <a:gd name="connsiteY2" fmla="*/ 4316613 h 4474869"/>
                <a:gd name="connsiteX3" fmla="*/ 3643564 w 5755435"/>
                <a:gd name="connsiteY3" fmla="*/ 4473631 h 4474869"/>
                <a:gd name="connsiteX4" fmla="*/ 1528436 w 5755435"/>
                <a:gd name="connsiteY4" fmla="*/ 4335085 h 4474869"/>
                <a:gd name="connsiteX5" fmla="*/ 166469 w 5755435"/>
                <a:gd name="connsiteY5" fmla="*/ 4203535 h 4474869"/>
                <a:gd name="connsiteX6" fmla="*/ 41382 w 5755435"/>
                <a:gd name="connsiteY6" fmla="*/ 2007522 h 4474869"/>
                <a:gd name="connsiteX7" fmla="*/ 336946 w 5755435"/>
                <a:gd name="connsiteY7" fmla="*/ 1148540 h 4474869"/>
                <a:gd name="connsiteX8" fmla="*/ 1140509 w 5755435"/>
                <a:gd name="connsiteY8" fmla="*/ 575885 h 4474869"/>
                <a:gd name="connsiteX9" fmla="*/ 2581382 w 5755435"/>
                <a:gd name="connsiteY9" fmla="*/ 86358 h 4474869"/>
                <a:gd name="connsiteX10" fmla="*/ 4243927 w 5755435"/>
                <a:gd name="connsiteY10" fmla="*/ 67885 h 4474869"/>
                <a:gd name="connsiteX11" fmla="*/ 5176800 w 5755435"/>
                <a:gd name="connsiteY11" fmla="*/ 779085 h 4474869"/>
                <a:gd name="connsiteX12" fmla="*/ 5707719 w 5755435"/>
                <a:gd name="connsiteY12" fmla="*/ 1557914 h 4474869"/>
                <a:gd name="connsiteX13" fmla="*/ 5645942 w 5755435"/>
                <a:gd name="connsiteY13" fmla="*/ 2897214 h 4474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55435" h="4474869">
                  <a:moveTo>
                    <a:pt x="5645942" y="2897214"/>
                  </a:moveTo>
                  <a:cubicBezTo>
                    <a:pt x="5522050" y="3190742"/>
                    <a:pt x="5104130" y="3082519"/>
                    <a:pt x="4964364" y="3319085"/>
                  </a:cubicBezTo>
                  <a:cubicBezTo>
                    <a:pt x="4824598" y="3555651"/>
                    <a:pt x="5027479" y="4124189"/>
                    <a:pt x="4807346" y="4316613"/>
                  </a:cubicBezTo>
                  <a:cubicBezTo>
                    <a:pt x="4587213" y="4509037"/>
                    <a:pt x="4190049" y="4470552"/>
                    <a:pt x="3643564" y="4473631"/>
                  </a:cubicBezTo>
                  <a:cubicBezTo>
                    <a:pt x="3097079" y="4476710"/>
                    <a:pt x="2107952" y="4380101"/>
                    <a:pt x="1528436" y="4335085"/>
                  </a:cubicBezTo>
                  <a:cubicBezTo>
                    <a:pt x="948920" y="4290069"/>
                    <a:pt x="414311" y="4591462"/>
                    <a:pt x="166469" y="4203535"/>
                  </a:cubicBezTo>
                  <a:cubicBezTo>
                    <a:pt x="-81373" y="3815608"/>
                    <a:pt x="12969" y="2516688"/>
                    <a:pt x="41382" y="2007522"/>
                  </a:cubicBezTo>
                  <a:cubicBezTo>
                    <a:pt x="69795" y="1498356"/>
                    <a:pt x="153758" y="1387146"/>
                    <a:pt x="336946" y="1148540"/>
                  </a:cubicBezTo>
                  <a:cubicBezTo>
                    <a:pt x="520134" y="909934"/>
                    <a:pt x="766436" y="752915"/>
                    <a:pt x="1140509" y="575885"/>
                  </a:cubicBezTo>
                  <a:cubicBezTo>
                    <a:pt x="1514582" y="398855"/>
                    <a:pt x="2064146" y="171025"/>
                    <a:pt x="2581382" y="86358"/>
                  </a:cubicBezTo>
                  <a:cubicBezTo>
                    <a:pt x="3098618" y="1691"/>
                    <a:pt x="3811357" y="-47569"/>
                    <a:pt x="4243927" y="67885"/>
                  </a:cubicBezTo>
                  <a:cubicBezTo>
                    <a:pt x="4676497" y="183339"/>
                    <a:pt x="5004388" y="498915"/>
                    <a:pt x="5176800" y="779085"/>
                  </a:cubicBezTo>
                  <a:cubicBezTo>
                    <a:pt x="5349212" y="1059255"/>
                    <a:pt x="5629529" y="1204893"/>
                    <a:pt x="5707719" y="1557914"/>
                  </a:cubicBezTo>
                  <a:cubicBezTo>
                    <a:pt x="5785909" y="1910935"/>
                    <a:pt x="5769834" y="2603686"/>
                    <a:pt x="5645942" y="2897214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 dirty="0"/>
            </a:p>
          </p:txBody>
        </p:sp>
        <p:sp>
          <p:nvSpPr>
            <p:cNvPr id="81" name="Полилиния 80"/>
            <p:cNvSpPr/>
            <p:nvPr/>
          </p:nvSpPr>
          <p:spPr>
            <a:xfrm rot="8355419">
              <a:off x="2000278" y="1877928"/>
              <a:ext cx="3830859" cy="4093855"/>
            </a:xfrm>
            <a:custGeom>
              <a:avLst/>
              <a:gdLst>
                <a:gd name="connsiteX0" fmla="*/ 2550774 w 2567880"/>
                <a:gd name="connsiteY0" fmla="*/ 882125 h 2733800"/>
                <a:gd name="connsiteX1" fmla="*/ 2541538 w 2567880"/>
                <a:gd name="connsiteY1" fmla="*/ 558852 h 2733800"/>
                <a:gd name="connsiteX2" fmla="*/ 2301392 w 2567880"/>
                <a:gd name="connsiteY2" fmla="*/ 281761 h 2733800"/>
                <a:gd name="connsiteX3" fmla="*/ 2042774 w 2567880"/>
                <a:gd name="connsiteY3" fmla="*/ 4670 h 2733800"/>
                <a:gd name="connsiteX4" fmla="*/ 1701029 w 2567880"/>
                <a:gd name="connsiteY4" fmla="*/ 115507 h 2733800"/>
                <a:gd name="connsiteX5" fmla="*/ 1063720 w 2567880"/>
                <a:gd name="connsiteY5" fmla="*/ 217107 h 2733800"/>
                <a:gd name="connsiteX6" fmla="*/ 315574 w 2567880"/>
                <a:gd name="connsiteY6" fmla="*/ 512670 h 2733800"/>
                <a:gd name="connsiteX7" fmla="*/ 1538 w 2567880"/>
                <a:gd name="connsiteY7" fmla="*/ 1076088 h 2733800"/>
                <a:gd name="connsiteX8" fmla="*/ 213974 w 2567880"/>
                <a:gd name="connsiteY8" fmla="*/ 1814998 h 2733800"/>
                <a:gd name="connsiteX9" fmla="*/ 620374 w 2567880"/>
                <a:gd name="connsiteY9" fmla="*/ 2498488 h 2733800"/>
                <a:gd name="connsiteX10" fmla="*/ 1248447 w 2567880"/>
                <a:gd name="connsiteY10" fmla="*/ 2729398 h 2733800"/>
                <a:gd name="connsiteX11" fmla="*/ 1904229 w 2567880"/>
                <a:gd name="connsiteY11" fmla="*/ 2332234 h 2733800"/>
                <a:gd name="connsiteX12" fmla="*/ 1876520 w 2567880"/>
                <a:gd name="connsiteY12" fmla="*/ 2341470 h 273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7880" h="2733800">
                  <a:moveTo>
                    <a:pt x="2550774" y="882125"/>
                  </a:moveTo>
                  <a:cubicBezTo>
                    <a:pt x="2566938" y="770519"/>
                    <a:pt x="2583102" y="658913"/>
                    <a:pt x="2541538" y="558852"/>
                  </a:cubicBezTo>
                  <a:cubicBezTo>
                    <a:pt x="2499974" y="458791"/>
                    <a:pt x="2384519" y="374125"/>
                    <a:pt x="2301392" y="281761"/>
                  </a:cubicBezTo>
                  <a:cubicBezTo>
                    <a:pt x="2218265" y="189397"/>
                    <a:pt x="2142834" y="32379"/>
                    <a:pt x="2042774" y="4670"/>
                  </a:cubicBezTo>
                  <a:cubicBezTo>
                    <a:pt x="1942714" y="-23039"/>
                    <a:pt x="1864205" y="80101"/>
                    <a:pt x="1701029" y="115507"/>
                  </a:cubicBezTo>
                  <a:cubicBezTo>
                    <a:pt x="1537853" y="150913"/>
                    <a:pt x="1294629" y="150913"/>
                    <a:pt x="1063720" y="217107"/>
                  </a:cubicBezTo>
                  <a:cubicBezTo>
                    <a:pt x="832811" y="283301"/>
                    <a:pt x="492604" y="369507"/>
                    <a:pt x="315574" y="512670"/>
                  </a:cubicBezTo>
                  <a:cubicBezTo>
                    <a:pt x="138544" y="655833"/>
                    <a:pt x="18471" y="859033"/>
                    <a:pt x="1538" y="1076088"/>
                  </a:cubicBezTo>
                  <a:cubicBezTo>
                    <a:pt x="-15395" y="1293143"/>
                    <a:pt x="110835" y="1577931"/>
                    <a:pt x="213974" y="1814998"/>
                  </a:cubicBezTo>
                  <a:cubicBezTo>
                    <a:pt x="317113" y="2052065"/>
                    <a:pt x="447962" y="2346088"/>
                    <a:pt x="620374" y="2498488"/>
                  </a:cubicBezTo>
                  <a:cubicBezTo>
                    <a:pt x="792786" y="2650888"/>
                    <a:pt x="1034471" y="2757107"/>
                    <a:pt x="1248447" y="2729398"/>
                  </a:cubicBezTo>
                  <a:cubicBezTo>
                    <a:pt x="1462423" y="2701689"/>
                    <a:pt x="1799550" y="2396889"/>
                    <a:pt x="1904229" y="2332234"/>
                  </a:cubicBezTo>
                  <a:cubicBezTo>
                    <a:pt x="2008908" y="2267579"/>
                    <a:pt x="1942714" y="2304524"/>
                    <a:pt x="1876520" y="2341470"/>
                  </a:cubicBezTo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82" name="Полилиния 81"/>
            <p:cNvSpPr/>
            <p:nvPr/>
          </p:nvSpPr>
          <p:spPr>
            <a:xfrm rot="14935964">
              <a:off x="2507035" y="2789120"/>
              <a:ext cx="2769555" cy="2455161"/>
            </a:xfrm>
            <a:custGeom>
              <a:avLst/>
              <a:gdLst>
                <a:gd name="connsiteX0" fmla="*/ 1719610 w 1823798"/>
                <a:gd name="connsiteY0" fmla="*/ 86231 h 1545141"/>
                <a:gd name="connsiteX1" fmla="*/ 1183900 w 1823798"/>
                <a:gd name="connsiteY1" fmla="*/ 3104 h 1545141"/>
                <a:gd name="connsiteX2" fmla="*/ 555828 w 1823798"/>
                <a:gd name="connsiteY2" fmla="*/ 21576 h 1545141"/>
                <a:gd name="connsiteX3" fmla="*/ 195610 w 1823798"/>
                <a:gd name="connsiteY3" fmla="*/ 58522 h 1545141"/>
                <a:gd name="connsiteX4" fmla="*/ 94010 w 1823798"/>
                <a:gd name="connsiteY4" fmla="*/ 326376 h 1545141"/>
                <a:gd name="connsiteX5" fmla="*/ 20119 w 1823798"/>
                <a:gd name="connsiteY5" fmla="*/ 1176122 h 1545141"/>
                <a:gd name="connsiteX6" fmla="*/ 481937 w 1823798"/>
                <a:gd name="connsiteY6" fmla="*/ 1490158 h 1545141"/>
                <a:gd name="connsiteX7" fmla="*/ 1146955 w 1823798"/>
                <a:gd name="connsiteY7" fmla="*/ 1517867 h 1545141"/>
                <a:gd name="connsiteX8" fmla="*/ 1442519 w 1823798"/>
                <a:gd name="connsiteY8" fmla="*/ 1203831 h 1545141"/>
                <a:gd name="connsiteX9" fmla="*/ 1507173 w 1823798"/>
                <a:gd name="connsiteY9" fmla="*/ 825140 h 1545141"/>
                <a:gd name="connsiteX10" fmla="*/ 1682664 w 1823798"/>
                <a:gd name="connsiteY10" fmla="*/ 372558 h 1545141"/>
                <a:gd name="connsiteX11" fmla="*/ 1821210 w 1823798"/>
                <a:gd name="connsiteY11" fmla="*/ 123176 h 1545141"/>
                <a:gd name="connsiteX12" fmla="*/ 1719610 w 1823798"/>
                <a:gd name="connsiteY12" fmla="*/ 86231 h 1545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23798" h="1545141">
                  <a:moveTo>
                    <a:pt x="1719610" y="86231"/>
                  </a:moveTo>
                  <a:cubicBezTo>
                    <a:pt x="1613392" y="66219"/>
                    <a:pt x="1377864" y="13880"/>
                    <a:pt x="1183900" y="3104"/>
                  </a:cubicBezTo>
                  <a:cubicBezTo>
                    <a:pt x="989936" y="-7672"/>
                    <a:pt x="720543" y="12340"/>
                    <a:pt x="555828" y="21576"/>
                  </a:cubicBezTo>
                  <a:cubicBezTo>
                    <a:pt x="391113" y="30812"/>
                    <a:pt x="272580" y="7722"/>
                    <a:pt x="195610" y="58522"/>
                  </a:cubicBezTo>
                  <a:cubicBezTo>
                    <a:pt x="118640" y="109322"/>
                    <a:pt x="123258" y="140109"/>
                    <a:pt x="94010" y="326376"/>
                  </a:cubicBezTo>
                  <a:cubicBezTo>
                    <a:pt x="64762" y="512643"/>
                    <a:pt x="-44535" y="982158"/>
                    <a:pt x="20119" y="1176122"/>
                  </a:cubicBezTo>
                  <a:cubicBezTo>
                    <a:pt x="84773" y="1370086"/>
                    <a:pt x="294131" y="1433201"/>
                    <a:pt x="481937" y="1490158"/>
                  </a:cubicBezTo>
                  <a:cubicBezTo>
                    <a:pt x="669743" y="1547115"/>
                    <a:pt x="986858" y="1565588"/>
                    <a:pt x="1146955" y="1517867"/>
                  </a:cubicBezTo>
                  <a:cubicBezTo>
                    <a:pt x="1307052" y="1470146"/>
                    <a:pt x="1382483" y="1319286"/>
                    <a:pt x="1442519" y="1203831"/>
                  </a:cubicBezTo>
                  <a:cubicBezTo>
                    <a:pt x="1502555" y="1088377"/>
                    <a:pt x="1467149" y="963685"/>
                    <a:pt x="1507173" y="825140"/>
                  </a:cubicBezTo>
                  <a:cubicBezTo>
                    <a:pt x="1547197" y="686595"/>
                    <a:pt x="1630325" y="489552"/>
                    <a:pt x="1682664" y="372558"/>
                  </a:cubicBezTo>
                  <a:cubicBezTo>
                    <a:pt x="1735003" y="255564"/>
                    <a:pt x="1813513" y="173976"/>
                    <a:pt x="1821210" y="123176"/>
                  </a:cubicBezTo>
                  <a:cubicBezTo>
                    <a:pt x="1828907" y="72376"/>
                    <a:pt x="1825828" y="106243"/>
                    <a:pt x="1719610" y="86231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97000"/>
              </a:schemeClr>
            </a:solidFill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83" name="Полилиния 82"/>
            <p:cNvSpPr/>
            <p:nvPr/>
          </p:nvSpPr>
          <p:spPr>
            <a:xfrm>
              <a:off x="2968588" y="3291338"/>
              <a:ext cx="1924351" cy="1611999"/>
            </a:xfrm>
            <a:custGeom>
              <a:avLst/>
              <a:gdLst>
                <a:gd name="connsiteX0" fmla="*/ 208930 w 1264492"/>
                <a:gd name="connsiteY0" fmla="*/ 84301 h 1277631"/>
                <a:gd name="connsiteX1" fmla="*/ 1197221 w 1264492"/>
                <a:gd name="connsiteY1" fmla="*/ 28883 h 1277631"/>
                <a:gd name="connsiteX2" fmla="*/ 1160276 w 1264492"/>
                <a:gd name="connsiteY2" fmla="*/ 379864 h 1277631"/>
                <a:gd name="connsiteX3" fmla="*/ 1030967 w 1264492"/>
                <a:gd name="connsiteY3" fmla="*/ 703137 h 1277631"/>
                <a:gd name="connsiteX4" fmla="*/ 920130 w 1264492"/>
                <a:gd name="connsiteY4" fmla="*/ 1201901 h 1277631"/>
                <a:gd name="connsiteX5" fmla="*/ 375185 w 1264492"/>
                <a:gd name="connsiteY5" fmla="*/ 1266555 h 1277631"/>
                <a:gd name="connsiteX6" fmla="*/ 51912 w 1264492"/>
                <a:gd name="connsiteY6" fmla="*/ 1109537 h 1277631"/>
                <a:gd name="connsiteX7" fmla="*/ 14967 w 1264492"/>
                <a:gd name="connsiteY7" fmla="*/ 592301 h 1277631"/>
                <a:gd name="connsiteX8" fmla="*/ 208930 w 1264492"/>
                <a:gd name="connsiteY8" fmla="*/ 84301 h 127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4492" h="1277631">
                  <a:moveTo>
                    <a:pt x="208930" y="84301"/>
                  </a:moveTo>
                  <a:cubicBezTo>
                    <a:pt x="405972" y="-9602"/>
                    <a:pt x="1038663" y="-20378"/>
                    <a:pt x="1197221" y="28883"/>
                  </a:cubicBezTo>
                  <a:cubicBezTo>
                    <a:pt x="1355779" y="78144"/>
                    <a:pt x="1187985" y="267488"/>
                    <a:pt x="1160276" y="379864"/>
                  </a:cubicBezTo>
                  <a:cubicBezTo>
                    <a:pt x="1132567" y="492240"/>
                    <a:pt x="1070991" y="566131"/>
                    <a:pt x="1030967" y="703137"/>
                  </a:cubicBezTo>
                  <a:cubicBezTo>
                    <a:pt x="990943" y="840143"/>
                    <a:pt x="1029427" y="1107998"/>
                    <a:pt x="920130" y="1201901"/>
                  </a:cubicBezTo>
                  <a:cubicBezTo>
                    <a:pt x="810833" y="1295804"/>
                    <a:pt x="519888" y="1281949"/>
                    <a:pt x="375185" y="1266555"/>
                  </a:cubicBezTo>
                  <a:cubicBezTo>
                    <a:pt x="230482" y="1251161"/>
                    <a:pt x="111948" y="1221913"/>
                    <a:pt x="51912" y="1109537"/>
                  </a:cubicBezTo>
                  <a:cubicBezTo>
                    <a:pt x="-8124" y="997161"/>
                    <a:pt x="-9663" y="764713"/>
                    <a:pt x="14967" y="592301"/>
                  </a:cubicBezTo>
                  <a:cubicBezTo>
                    <a:pt x="39597" y="419889"/>
                    <a:pt x="11888" y="178204"/>
                    <a:pt x="208930" y="843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83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84" name="Полилиния 83"/>
            <p:cNvSpPr/>
            <p:nvPr/>
          </p:nvSpPr>
          <p:spPr>
            <a:xfrm>
              <a:off x="3250151" y="3562615"/>
              <a:ext cx="899202" cy="943467"/>
            </a:xfrm>
            <a:custGeom>
              <a:avLst/>
              <a:gdLst>
                <a:gd name="connsiteX0" fmla="*/ 853354 w 899202"/>
                <a:gd name="connsiteY0" fmla="*/ 200417 h 943467"/>
                <a:gd name="connsiteX1" fmla="*/ 770227 w 899202"/>
                <a:gd name="connsiteY1" fmla="*/ 338963 h 943467"/>
                <a:gd name="connsiteX2" fmla="*/ 705572 w 899202"/>
                <a:gd name="connsiteY2" fmla="*/ 569872 h 943467"/>
                <a:gd name="connsiteX3" fmla="*/ 650154 w 899202"/>
                <a:gd name="connsiteY3" fmla="*/ 773072 h 943467"/>
                <a:gd name="connsiteX4" fmla="*/ 511609 w 899202"/>
                <a:gd name="connsiteY4" fmla="*/ 930090 h 943467"/>
                <a:gd name="connsiteX5" fmla="*/ 77499 w 899202"/>
                <a:gd name="connsiteY5" fmla="*/ 893144 h 943467"/>
                <a:gd name="connsiteX6" fmla="*/ 3609 w 899202"/>
                <a:gd name="connsiteY6" fmla="*/ 560635 h 943467"/>
                <a:gd name="connsiteX7" fmla="*/ 123681 w 899202"/>
                <a:gd name="connsiteY7" fmla="*/ 154235 h 943467"/>
                <a:gd name="connsiteX8" fmla="*/ 373063 w 899202"/>
                <a:gd name="connsiteY8" fmla="*/ 15690 h 943467"/>
                <a:gd name="connsiteX9" fmla="*/ 862590 w 899202"/>
                <a:gd name="connsiteY9" fmla="*/ 24926 h 943467"/>
                <a:gd name="connsiteX10" fmla="*/ 853354 w 899202"/>
                <a:gd name="connsiteY10" fmla="*/ 200417 h 94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9202" h="943467">
                  <a:moveTo>
                    <a:pt x="853354" y="200417"/>
                  </a:moveTo>
                  <a:cubicBezTo>
                    <a:pt x="837960" y="252756"/>
                    <a:pt x="794857" y="277387"/>
                    <a:pt x="770227" y="338963"/>
                  </a:cubicBezTo>
                  <a:cubicBezTo>
                    <a:pt x="745597" y="400539"/>
                    <a:pt x="725584" y="497521"/>
                    <a:pt x="705572" y="569872"/>
                  </a:cubicBezTo>
                  <a:cubicBezTo>
                    <a:pt x="685560" y="642224"/>
                    <a:pt x="682481" y="713036"/>
                    <a:pt x="650154" y="773072"/>
                  </a:cubicBezTo>
                  <a:cubicBezTo>
                    <a:pt x="617827" y="833108"/>
                    <a:pt x="607051" y="910078"/>
                    <a:pt x="511609" y="930090"/>
                  </a:cubicBezTo>
                  <a:cubicBezTo>
                    <a:pt x="416167" y="950102"/>
                    <a:pt x="162166" y="954720"/>
                    <a:pt x="77499" y="893144"/>
                  </a:cubicBezTo>
                  <a:cubicBezTo>
                    <a:pt x="-7168" y="831568"/>
                    <a:pt x="-4088" y="683786"/>
                    <a:pt x="3609" y="560635"/>
                  </a:cubicBezTo>
                  <a:cubicBezTo>
                    <a:pt x="11306" y="437484"/>
                    <a:pt x="62105" y="245059"/>
                    <a:pt x="123681" y="154235"/>
                  </a:cubicBezTo>
                  <a:cubicBezTo>
                    <a:pt x="185257" y="63411"/>
                    <a:pt x="249911" y="37241"/>
                    <a:pt x="373063" y="15690"/>
                  </a:cubicBezTo>
                  <a:cubicBezTo>
                    <a:pt x="496214" y="-5862"/>
                    <a:pt x="782542" y="-7401"/>
                    <a:pt x="862590" y="24926"/>
                  </a:cubicBezTo>
                  <a:cubicBezTo>
                    <a:pt x="942638" y="57253"/>
                    <a:pt x="868748" y="148078"/>
                    <a:pt x="853354" y="200417"/>
                  </a:cubicBezTo>
                  <a:close/>
                </a:path>
              </a:pathLst>
            </a:custGeom>
            <a:solidFill>
              <a:schemeClr val="accent3">
                <a:alpha val="89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85" name="Полилиния 84"/>
            <p:cNvSpPr/>
            <p:nvPr/>
          </p:nvSpPr>
          <p:spPr>
            <a:xfrm>
              <a:off x="3045612" y="4008571"/>
              <a:ext cx="476442" cy="497510"/>
            </a:xfrm>
            <a:custGeom>
              <a:avLst/>
              <a:gdLst>
                <a:gd name="connsiteX0" fmla="*/ 207836 w 369846"/>
                <a:gd name="connsiteY0" fmla="*/ 103432 h 398950"/>
                <a:gd name="connsiteX1" fmla="*/ 23108 w 369846"/>
                <a:gd name="connsiteY1" fmla="*/ 1832 h 398950"/>
                <a:gd name="connsiteX2" fmla="*/ 13872 w 369846"/>
                <a:gd name="connsiteY2" fmla="*/ 186560 h 398950"/>
                <a:gd name="connsiteX3" fmla="*/ 124708 w 369846"/>
                <a:gd name="connsiteY3" fmla="*/ 380523 h 398950"/>
                <a:gd name="connsiteX4" fmla="*/ 318672 w 369846"/>
                <a:gd name="connsiteY4" fmla="*/ 380523 h 398950"/>
                <a:gd name="connsiteX5" fmla="*/ 364854 w 369846"/>
                <a:gd name="connsiteY5" fmla="*/ 288160 h 398950"/>
                <a:gd name="connsiteX6" fmla="*/ 207836 w 369846"/>
                <a:gd name="connsiteY6" fmla="*/ 103432 h 39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846" h="398950">
                  <a:moveTo>
                    <a:pt x="207836" y="103432"/>
                  </a:moveTo>
                  <a:cubicBezTo>
                    <a:pt x="150878" y="55711"/>
                    <a:pt x="55435" y="-12023"/>
                    <a:pt x="23108" y="1832"/>
                  </a:cubicBezTo>
                  <a:cubicBezTo>
                    <a:pt x="-9219" y="15687"/>
                    <a:pt x="-3061" y="123445"/>
                    <a:pt x="13872" y="186560"/>
                  </a:cubicBezTo>
                  <a:cubicBezTo>
                    <a:pt x="30805" y="249675"/>
                    <a:pt x="73908" y="348196"/>
                    <a:pt x="124708" y="380523"/>
                  </a:cubicBezTo>
                  <a:cubicBezTo>
                    <a:pt x="175508" y="412850"/>
                    <a:pt x="278648" y="395917"/>
                    <a:pt x="318672" y="380523"/>
                  </a:cubicBezTo>
                  <a:cubicBezTo>
                    <a:pt x="358696" y="365129"/>
                    <a:pt x="380248" y="332802"/>
                    <a:pt x="364854" y="288160"/>
                  </a:cubicBezTo>
                  <a:cubicBezTo>
                    <a:pt x="349460" y="243518"/>
                    <a:pt x="264794" y="151153"/>
                    <a:pt x="207836" y="103432"/>
                  </a:cubicBezTo>
                  <a:close/>
                </a:path>
              </a:pathLst>
            </a:custGeom>
            <a:solidFill>
              <a:srgbClr val="FF0000">
                <a:alpha val="49000"/>
              </a:srgbClr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86" name="Полилиния 85"/>
            <p:cNvSpPr/>
            <p:nvPr/>
          </p:nvSpPr>
          <p:spPr>
            <a:xfrm flipH="1" flipV="1">
              <a:off x="3194638" y="4254608"/>
              <a:ext cx="205999" cy="179186"/>
            </a:xfrm>
            <a:custGeom>
              <a:avLst/>
              <a:gdLst>
                <a:gd name="connsiteX0" fmla="*/ 58 w 120168"/>
                <a:gd name="connsiteY0" fmla="*/ 8240 h 91435"/>
                <a:gd name="connsiteX1" fmla="*/ 55476 w 120168"/>
                <a:gd name="connsiteY1" fmla="*/ 8240 h 91435"/>
                <a:gd name="connsiteX2" fmla="*/ 120131 w 120168"/>
                <a:gd name="connsiteY2" fmla="*/ 54422 h 91435"/>
                <a:gd name="connsiteX3" fmla="*/ 46240 w 120168"/>
                <a:gd name="connsiteY3" fmla="*/ 91367 h 91435"/>
                <a:gd name="connsiteX4" fmla="*/ 58 w 120168"/>
                <a:gd name="connsiteY4" fmla="*/ 8240 h 9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168" h="91435">
                  <a:moveTo>
                    <a:pt x="58" y="8240"/>
                  </a:moveTo>
                  <a:cubicBezTo>
                    <a:pt x="1597" y="-5614"/>
                    <a:pt x="35464" y="543"/>
                    <a:pt x="55476" y="8240"/>
                  </a:cubicBezTo>
                  <a:cubicBezTo>
                    <a:pt x="75488" y="15937"/>
                    <a:pt x="121670" y="40568"/>
                    <a:pt x="120131" y="54422"/>
                  </a:cubicBezTo>
                  <a:cubicBezTo>
                    <a:pt x="118592" y="68276"/>
                    <a:pt x="64713" y="92906"/>
                    <a:pt x="46240" y="91367"/>
                  </a:cubicBezTo>
                  <a:cubicBezTo>
                    <a:pt x="27767" y="89828"/>
                    <a:pt x="-1481" y="22094"/>
                    <a:pt x="58" y="8240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57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pic>
          <p:nvPicPr>
            <p:cNvPr id="87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50463" y="3499396"/>
              <a:ext cx="1677494" cy="3556992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8" name="Прямоугольник 87"/>
            <p:cNvSpPr/>
            <p:nvPr/>
          </p:nvSpPr>
          <p:spPr>
            <a:xfrm>
              <a:off x="6574268" y="186572"/>
              <a:ext cx="2102188" cy="75298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Свободное пространство</a:t>
              </a:r>
              <a:endPara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7523736" y="1013568"/>
              <a:ext cx="2664017" cy="65565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r>
                <a:rPr lang="ru-RU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Разумные существа</a:t>
              </a:r>
              <a:endPara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1043608" y="288380"/>
              <a:ext cx="2717135" cy="77702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Физическая форма материи</a:t>
              </a:r>
              <a:endPara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1" name="Прямая со стрелкой 90"/>
            <p:cNvCxnSpPr/>
            <p:nvPr/>
          </p:nvCxnSpPr>
          <p:spPr>
            <a:xfrm flipV="1">
              <a:off x="4421014" y="939557"/>
              <a:ext cx="2959298" cy="2272549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 стрелкой 91"/>
            <p:cNvCxnSpPr>
              <a:endCxn id="90" idx="2"/>
            </p:cNvCxnSpPr>
            <p:nvPr/>
          </p:nvCxnSpPr>
          <p:spPr>
            <a:xfrm flipH="1" flipV="1">
              <a:off x="2402176" y="1065402"/>
              <a:ext cx="801672" cy="272363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Прямоугольник 92"/>
            <p:cNvSpPr/>
            <p:nvPr/>
          </p:nvSpPr>
          <p:spPr>
            <a:xfrm>
              <a:off x="2267744" y="2413350"/>
              <a:ext cx="2520280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r>
                <a:rPr lang="ru-RU" sz="45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Вселенная</a:t>
              </a:r>
              <a:endParaRPr lang="ru-RU" sz="4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1925962" y="1502895"/>
              <a:ext cx="1368152" cy="6903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r>
                <a:rPr lang="ru-RU" sz="45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Космос</a:t>
              </a:r>
              <a:endParaRPr lang="ru-RU" sz="4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7540161" y="5094907"/>
              <a:ext cx="2449915" cy="6903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r>
                <a:rPr lang="az-Latn-AZ" sz="5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~</a:t>
              </a:r>
              <a:r>
                <a:rPr lang="ru-RU" sz="5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Материя</a:t>
              </a:r>
              <a:endParaRPr lang="ru-RU" sz="5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6" name="Прямая со стрелкой 95"/>
            <p:cNvCxnSpPr>
              <a:endCxn id="79" idx="2"/>
            </p:cNvCxnSpPr>
            <p:nvPr/>
          </p:nvCxnSpPr>
          <p:spPr>
            <a:xfrm flipV="1">
              <a:off x="3194638" y="908720"/>
              <a:ext cx="1953426" cy="330219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 стрелкой 96"/>
            <p:cNvCxnSpPr>
              <a:stCxn id="86" idx="1"/>
            </p:cNvCxnSpPr>
            <p:nvPr/>
          </p:nvCxnSpPr>
          <p:spPr>
            <a:xfrm flipV="1">
              <a:off x="3305537" y="1700808"/>
              <a:ext cx="5082887" cy="271683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Полилиния 97"/>
            <p:cNvSpPr/>
            <p:nvPr/>
          </p:nvSpPr>
          <p:spPr>
            <a:xfrm rot="3138333">
              <a:off x="2108825" y="3600490"/>
              <a:ext cx="303594" cy="383276"/>
            </a:xfrm>
            <a:custGeom>
              <a:avLst/>
              <a:gdLst>
                <a:gd name="connsiteX0" fmla="*/ 6655 w 303594"/>
                <a:gd name="connsiteY0" fmla="*/ 383276 h 383276"/>
                <a:gd name="connsiteX1" fmla="*/ 15891 w 303594"/>
                <a:gd name="connsiteY1" fmla="*/ 189312 h 383276"/>
                <a:gd name="connsiteX2" fmla="*/ 145200 w 303594"/>
                <a:gd name="connsiteY2" fmla="*/ 143130 h 383276"/>
                <a:gd name="connsiteX3" fmla="*/ 292982 w 303594"/>
                <a:gd name="connsiteY3" fmla="*/ 4585 h 383276"/>
                <a:gd name="connsiteX4" fmla="*/ 292982 w 303594"/>
                <a:gd name="connsiteY4" fmla="*/ 32294 h 383276"/>
                <a:gd name="connsiteX5" fmla="*/ 302219 w 303594"/>
                <a:gd name="connsiteY5" fmla="*/ 23058 h 383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594" h="383276">
                  <a:moveTo>
                    <a:pt x="6655" y="383276"/>
                  </a:moveTo>
                  <a:cubicBezTo>
                    <a:pt x="-273" y="306306"/>
                    <a:pt x="-7200" y="229336"/>
                    <a:pt x="15891" y="189312"/>
                  </a:cubicBezTo>
                  <a:cubicBezTo>
                    <a:pt x="38982" y="149288"/>
                    <a:pt x="99018" y="173918"/>
                    <a:pt x="145200" y="143130"/>
                  </a:cubicBezTo>
                  <a:cubicBezTo>
                    <a:pt x="191382" y="112342"/>
                    <a:pt x="268352" y="23058"/>
                    <a:pt x="292982" y="4585"/>
                  </a:cubicBezTo>
                  <a:cubicBezTo>
                    <a:pt x="317612" y="-13888"/>
                    <a:pt x="291443" y="29215"/>
                    <a:pt x="292982" y="32294"/>
                  </a:cubicBezTo>
                  <a:cubicBezTo>
                    <a:pt x="294521" y="35373"/>
                    <a:pt x="298370" y="29215"/>
                    <a:pt x="302219" y="23058"/>
                  </a:cubicBezTo>
                </a:path>
              </a:pathLst>
            </a:custGeom>
            <a:noFill/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99" name="Полилиния 98"/>
            <p:cNvSpPr/>
            <p:nvPr/>
          </p:nvSpPr>
          <p:spPr>
            <a:xfrm>
              <a:off x="775159" y="3946161"/>
              <a:ext cx="828416" cy="176373"/>
            </a:xfrm>
            <a:custGeom>
              <a:avLst/>
              <a:gdLst>
                <a:gd name="connsiteX0" fmla="*/ 0 w 720436"/>
                <a:gd name="connsiteY0" fmla="*/ 148588 h 388734"/>
                <a:gd name="connsiteX1" fmla="*/ 110836 w 720436"/>
                <a:gd name="connsiteY1" fmla="*/ 148588 h 388734"/>
                <a:gd name="connsiteX2" fmla="*/ 147782 w 720436"/>
                <a:gd name="connsiteY2" fmla="*/ 83934 h 388734"/>
                <a:gd name="connsiteX3" fmla="*/ 230909 w 720436"/>
                <a:gd name="connsiteY3" fmla="*/ 176297 h 388734"/>
                <a:gd name="connsiteX4" fmla="*/ 295564 w 720436"/>
                <a:gd name="connsiteY4" fmla="*/ 65461 h 388734"/>
                <a:gd name="connsiteX5" fmla="*/ 360218 w 720436"/>
                <a:gd name="connsiteY5" fmla="*/ 176297 h 388734"/>
                <a:gd name="connsiteX6" fmla="*/ 434109 w 720436"/>
                <a:gd name="connsiteY6" fmla="*/ 65461 h 388734"/>
                <a:gd name="connsiteX7" fmla="*/ 489527 w 720436"/>
                <a:gd name="connsiteY7" fmla="*/ 157824 h 388734"/>
                <a:gd name="connsiteX8" fmla="*/ 572655 w 720436"/>
                <a:gd name="connsiteY8" fmla="*/ 806 h 388734"/>
                <a:gd name="connsiteX9" fmla="*/ 628073 w 720436"/>
                <a:gd name="connsiteY9" fmla="*/ 102406 h 388734"/>
                <a:gd name="connsiteX10" fmla="*/ 655782 w 720436"/>
                <a:gd name="connsiteY10" fmla="*/ 231715 h 388734"/>
                <a:gd name="connsiteX11" fmla="*/ 720436 w 720436"/>
                <a:gd name="connsiteY11" fmla="*/ 388734 h 388734"/>
                <a:gd name="connsiteX0" fmla="*/ 0 w 655782"/>
                <a:gd name="connsiteY0" fmla="*/ 148588 h 231715"/>
                <a:gd name="connsiteX1" fmla="*/ 110836 w 655782"/>
                <a:gd name="connsiteY1" fmla="*/ 148588 h 231715"/>
                <a:gd name="connsiteX2" fmla="*/ 147782 w 655782"/>
                <a:gd name="connsiteY2" fmla="*/ 83934 h 231715"/>
                <a:gd name="connsiteX3" fmla="*/ 230909 w 655782"/>
                <a:gd name="connsiteY3" fmla="*/ 176297 h 231715"/>
                <a:gd name="connsiteX4" fmla="*/ 295564 w 655782"/>
                <a:gd name="connsiteY4" fmla="*/ 65461 h 231715"/>
                <a:gd name="connsiteX5" fmla="*/ 360218 w 655782"/>
                <a:gd name="connsiteY5" fmla="*/ 176297 h 231715"/>
                <a:gd name="connsiteX6" fmla="*/ 434109 w 655782"/>
                <a:gd name="connsiteY6" fmla="*/ 65461 h 231715"/>
                <a:gd name="connsiteX7" fmla="*/ 489527 w 655782"/>
                <a:gd name="connsiteY7" fmla="*/ 157824 h 231715"/>
                <a:gd name="connsiteX8" fmla="*/ 572655 w 655782"/>
                <a:gd name="connsiteY8" fmla="*/ 806 h 231715"/>
                <a:gd name="connsiteX9" fmla="*/ 628073 w 655782"/>
                <a:gd name="connsiteY9" fmla="*/ 102406 h 231715"/>
                <a:gd name="connsiteX10" fmla="*/ 655782 w 655782"/>
                <a:gd name="connsiteY10" fmla="*/ 231715 h 231715"/>
                <a:gd name="connsiteX0" fmla="*/ 0 w 628073"/>
                <a:gd name="connsiteY0" fmla="*/ 148588 h 176373"/>
                <a:gd name="connsiteX1" fmla="*/ 110836 w 628073"/>
                <a:gd name="connsiteY1" fmla="*/ 148588 h 176373"/>
                <a:gd name="connsiteX2" fmla="*/ 147782 w 628073"/>
                <a:gd name="connsiteY2" fmla="*/ 83934 h 176373"/>
                <a:gd name="connsiteX3" fmla="*/ 230909 w 628073"/>
                <a:gd name="connsiteY3" fmla="*/ 176297 h 176373"/>
                <a:gd name="connsiteX4" fmla="*/ 295564 w 628073"/>
                <a:gd name="connsiteY4" fmla="*/ 65461 h 176373"/>
                <a:gd name="connsiteX5" fmla="*/ 360218 w 628073"/>
                <a:gd name="connsiteY5" fmla="*/ 176297 h 176373"/>
                <a:gd name="connsiteX6" fmla="*/ 434109 w 628073"/>
                <a:gd name="connsiteY6" fmla="*/ 65461 h 176373"/>
                <a:gd name="connsiteX7" fmla="*/ 489527 w 628073"/>
                <a:gd name="connsiteY7" fmla="*/ 157824 h 176373"/>
                <a:gd name="connsiteX8" fmla="*/ 572655 w 628073"/>
                <a:gd name="connsiteY8" fmla="*/ 806 h 176373"/>
                <a:gd name="connsiteX9" fmla="*/ 628073 w 628073"/>
                <a:gd name="connsiteY9" fmla="*/ 102406 h 176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073" h="176373">
                  <a:moveTo>
                    <a:pt x="0" y="148588"/>
                  </a:moveTo>
                  <a:cubicBezTo>
                    <a:pt x="43103" y="153976"/>
                    <a:pt x="86206" y="159364"/>
                    <a:pt x="110836" y="148588"/>
                  </a:cubicBezTo>
                  <a:cubicBezTo>
                    <a:pt x="135466" y="137812"/>
                    <a:pt x="127770" y="79316"/>
                    <a:pt x="147782" y="83934"/>
                  </a:cubicBezTo>
                  <a:cubicBezTo>
                    <a:pt x="167794" y="88552"/>
                    <a:pt x="206279" y="179376"/>
                    <a:pt x="230909" y="176297"/>
                  </a:cubicBezTo>
                  <a:cubicBezTo>
                    <a:pt x="255539" y="173218"/>
                    <a:pt x="274013" y="65461"/>
                    <a:pt x="295564" y="65461"/>
                  </a:cubicBezTo>
                  <a:cubicBezTo>
                    <a:pt x="317115" y="65461"/>
                    <a:pt x="337127" y="176297"/>
                    <a:pt x="360218" y="176297"/>
                  </a:cubicBezTo>
                  <a:cubicBezTo>
                    <a:pt x="383309" y="176297"/>
                    <a:pt x="412558" y="68540"/>
                    <a:pt x="434109" y="65461"/>
                  </a:cubicBezTo>
                  <a:cubicBezTo>
                    <a:pt x="455660" y="62382"/>
                    <a:pt x="466436" y="168600"/>
                    <a:pt x="489527" y="157824"/>
                  </a:cubicBezTo>
                  <a:cubicBezTo>
                    <a:pt x="512618" y="147048"/>
                    <a:pt x="549564" y="10042"/>
                    <a:pt x="572655" y="806"/>
                  </a:cubicBezTo>
                  <a:cubicBezTo>
                    <a:pt x="595746" y="-8430"/>
                    <a:pt x="614219" y="63921"/>
                    <a:pt x="628073" y="102406"/>
                  </a:cubicBezTo>
                </a:path>
              </a:pathLst>
            </a:custGeom>
            <a:noFill/>
            <a:ln w="9525">
              <a:headEnd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cxnSp>
          <p:nvCxnSpPr>
            <p:cNvPr id="100" name="Прямая со стрелкой 99"/>
            <p:cNvCxnSpPr>
              <a:stCxn id="99" idx="9"/>
            </p:cNvCxnSpPr>
            <p:nvPr/>
          </p:nvCxnSpPr>
          <p:spPr>
            <a:xfrm>
              <a:off x="1603575" y="4048567"/>
              <a:ext cx="164015" cy="31597"/>
            </a:xfrm>
            <a:prstGeom prst="straightConnector1">
              <a:avLst/>
            </a:prstGeom>
            <a:ln w="12700">
              <a:solidFill>
                <a:schemeClr val="tx2"/>
              </a:solidFill>
              <a:headEnd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Полилиния 100"/>
            <p:cNvSpPr/>
            <p:nvPr/>
          </p:nvSpPr>
          <p:spPr>
            <a:xfrm>
              <a:off x="775158" y="4164938"/>
              <a:ext cx="628073" cy="176373"/>
            </a:xfrm>
            <a:custGeom>
              <a:avLst/>
              <a:gdLst>
                <a:gd name="connsiteX0" fmla="*/ 0 w 720436"/>
                <a:gd name="connsiteY0" fmla="*/ 148588 h 388734"/>
                <a:gd name="connsiteX1" fmla="*/ 110836 w 720436"/>
                <a:gd name="connsiteY1" fmla="*/ 148588 h 388734"/>
                <a:gd name="connsiteX2" fmla="*/ 147782 w 720436"/>
                <a:gd name="connsiteY2" fmla="*/ 83934 h 388734"/>
                <a:gd name="connsiteX3" fmla="*/ 230909 w 720436"/>
                <a:gd name="connsiteY3" fmla="*/ 176297 h 388734"/>
                <a:gd name="connsiteX4" fmla="*/ 295564 w 720436"/>
                <a:gd name="connsiteY4" fmla="*/ 65461 h 388734"/>
                <a:gd name="connsiteX5" fmla="*/ 360218 w 720436"/>
                <a:gd name="connsiteY5" fmla="*/ 176297 h 388734"/>
                <a:gd name="connsiteX6" fmla="*/ 434109 w 720436"/>
                <a:gd name="connsiteY6" fmla="*/ 65461 h 388734"/>
                <a:gd name="connsiteX7" fmla="*/ 489527 w 720436"/>
                <a:gd name="connsiteY7" fmla="*/ 157824 h 388734"/>
                <a:gd name="connsiteX8" fmla="*/ 572655 w 720436"/>
                <a:gd name="connsiteY8" fmla="*/ 806 h 388734"/>
                <a:gd name="connsiteX9" fmla="*/ 628073 w 720436"/>
                <a:gd name="connsiteY9" fmla="*/ 102406 h 388734"/>
                <a:gd name="connsiteX10" fmla="*/ 655782 w 720436"/>
                <a:gd name="connsiteY10" fmla="*/ 231715 h 388734"/>
                <a:gd name="connsiteX11" fmla="*/ 720436 w 720436"/>
                <a:gd name="connsiteY11" fmla="*/ 388734 h 388734"/>
                <a:gd name="connsiteX0" fmla="*/ 0 w 655782"/>
                <a:gd name="connsiteY0" fmla="*/ 148588 h 231715"/>
                <a:gd name="connsiteX1" fmla="*/ 110836 w 655782"/>
                <a:gd name="connsiteY1" fmla="*/ 148588 h 231715"/>
                <a:gd name="connsiteX2" fmla="*/ 147782 w 655782"/>
                <a:gd name="connsiteY2" fmla="*/ 83934 h 231715"/>
                <a:gd name="connsiteX3" fmla="*/ 230909 w 655782"/>
                <a:gd name="connsiteY3" fmla="*/ 176297 h 231715"/>
                <a:gd name="connsiteX4" fmla="*/ 295564 w 655782"/>
                <a:gd name="connsiteY4" fmla="*/ 65461 h 231715"/>
                <a:gd name="connsiteX5" fmla="*/ 360218 w 655782"/>
                <a:gd name="connsiteY5" fmla="*/ 176297 h 231715"/>
                <a:gd name="connsiteX6" fmla="*/ 434109 w 655782"/>
                <a:gd name="connsiteY6" fmla="*/ 65461 h 231715"/>
                <a:gd name="connsiteX7" fmla="*/ 489527 w 655782"/>
                <a:gd name="connsiteY7" fmla="*/ 157824 h 231715"/>
                <a:gd name="connsiteX8" fmla="*/ 572655 w 655782"/>
                <a:gd name="connsiteY8" fmla="*/ 806 h 231715"/>
                <a:gd name="connsiteX9" fmla="*/ 628073 w 655782"/>
                <a:gd name="connsiteY9" fmla="*/ 102406 h 231715"/>
                <a:gd name="connsiteX10" fmla="*/ 655782 w 655782"/>
                <a:gd name="connsiteY10" fmla="*/ 231715 h 231715"/>
                <a:gd name="connsiteX0" fmla="*/ 0 w 628073"/>
                <a:gd name="connsiteY0" fmla="*/ 148588 h 176373"/>
                <a:gd name="connsiteX1" fmla="*/ 110836 w 628073"/>
                <a:gd name="connsiteY1" fmla="*/ 148588 h 176373"/>
                <a:gd name="connsiteX2" fmla="*/ 147782 w 628073"/>
                <a:gd name="connsiteY2" fmla="*/ 83934 h 176373"/>
                <a:gd name="connsiteX3" fmla="*/ 230909 w 628073"/>
                <a:gd name="connsiteY3" fmla="*/ 176297 h 176373"/>
                <a:gd name="connsiteX4" fmla="*/ 295564 w 628073"/>
                <a:gd name="connsiteY4" fmla="*/ 65461 h 176373"/>
                <a:gd name="connsiteX5" fmla="*/ 360218 w 628073"/>
                <a:gd name="connsiteY5" fmla="*/ 176297 h 176373"/>
                <a:gd name="connsiteX6" fmla="*/ 434109 w 628073"/>
                <a:gd name="connsiteY6" fmla="*/ 65461 h 176373"/>
                <a:gd name="connsiteX7" fmla="*/ 489527 w 628073"/>
                <a:gd name="connsiteY7" fmla="*/ 157824 h 176373"/>
                <a:gd name="connsiteX8" fmla="*/ 572655 w 628073"/>
                <a:gd name="connsiteY8" fmla="*/ 806 h 176373"/>
                <a:gd name="connsiteX9" fmla="*/ 628073 w 628073"/>
                <a:gd name="connsiteY9" fmla="*/ 102406 h 176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073" h="176373">
                  <a:moveTo>
                    <a:pt x="0" y="148588"/>
                  </a:moveTo>
                  <a:cubicBezTo>
                    <a:pt x="43103" y="153976"/>
                    <a:pt x="86206" y="159364"/>
                    <a:pt x="110836" y="148588"/>
                  </a:cubicBezTo>
                  <a:cubicBezTo>
                    <a:pt x="135466" y="137812"/>
                    <a:pt x="127770" y="79316"/>
                    <a:pt x="147782" y="83934"/>
                  </a:cubicBezTo>
                  <a:cubicBezTo>
                    <a:pt x="167794" y="88552"/>
                    <a:pt x="206279" y="179376"/>
                    <a:pt x="230909" y="176297"/>
                  </a:cubicBezTo>
                  <a:cubicBezTo>
                    <a:pt x="255539" y="173218"/>
                    <a:pt x="274013" y="65461"/>
                    <a:pt x="295564" y="65461"/>
                  </a:cubicBezTo>
                  <a:cubicBezTo>
                    <a:pt x="317115" y="65461"/>
                    <a:pt x="337127" y="176297"/>
                    <a:pt x="360218" y="176297"/>
                  </a:cubicBezTo>
                  <a:cubicBezTo>
                    <a:pt x="383309" y="176297"/>
                    <a:pt x="412558" y="68540"/>
                    <a:pt x="434109" y="65461"/>
                  </a:cubicBezTo>
                  <a:cubicBezTo>
                    <a:pt x="455660" y="62382"/>
                    <a:pt x="466436" y="168600"/>
                    <a:pt x="489527" y="157824"/>
                  </a:cubicBezTo>
                  <a:cubicBezTo>
                    <a:pt x="512618" y="147048"/>
                    <a:pt x="549564" y="10042"/>
                    <a:pt x="572655" y="806"/>
                  </a:cubicBezTo>
                  <a:cubicBezTo>
                    <a:pt x="595746" y="-8430"/>
                    <a:pt x="614219" y="63921"/>
                    <a:pt x="628073" y="102406"/>
                  </a:cubicBezTo>
                </a:path>
              </a:pathLst>
            </a:custGeom>
            <a:noFill/>
            <a:ln w="9525">
              <a:headEnd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cxnSp>
          <p:nvCxnSpPr>
            <p:cNvPr id="102" name="Прямая со стрелкой 101"/>
            <p:cNvCxnSpPr>
              <a:stCxn id="101" idx="9"/>
            </p:cNvCxnSpPr>
            <p:nvPr/>
          </p:nvCxnSpPr>
          <p:spPr>
            <a:xfrm>
              <a:off x="1403231" y="4267344"/>
              <a:ext cx="164016" cy="31597"/>
            </a:xfrm>
            <a:prstGeom prst="straightConnector1">
              <a:avLst/>
            </a:prstGeom>
            <a:ln w="12700">
              <a:solidFill>
                <a:schemeClr val="tx2"/>
              </a:solidFill>
              <a:headEnd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Полилиния 102"/>
            <p:cNvSpPr/>
            <p:nvPr/>
          </p:nvSpPr>
          <p:spPr>
            <a:xfrm rot="20742235">
              <a:off x="777527" y="4415452"/>
              <a:ext cx="1123110" cy="160045"/>
            </a:xfrm>
            <a:custGeom>
              <a:avLst/>
              <a:gdLst>
                <a:gd name="connsiteX0" fmla="*/ 0 w 720436"/>
                <a:gd name="connsiteY0" fmla="*/ 148588 h 388734"/>
                <a:gd name="connsiteX1" fmla="*/ 110836 w 720436"/>
                <a:gd name="connsiteY1" fmla="*/ 148588 h 388734"/>
                <a:gd name="connsiteX2" fmla="*/ 147782 w 720436"/>
                <a:gd name="connsiteY2" fmla="*/ 83934 h 388734"/>
                <a:gd name="connsiteX3" fmla="*/ 230909 w 720436"/>
                <a:gd name="connsiteY3" fmla="*/ 176297 h 388734"/>
                <a:gd name="connsiteX4" fmla="*/ 295564 w 720436"/>
                <a:gd name="connsiteY4" fmla="*/ 65461 h 388734"/>
                <a:gd name="connsiteX5" fmla="*/ 360218 w 720436"/>
                <a:gd name="connsiteY5" fmla="*/ 176297 h 388734"/>
                <a:gd name="connsiteX6" fmla="*/ 434109 w 720436"/>
                <a:gd name="connsiteY6" fmla="*/ 65461 h 388734"/>
                <a:gd name="connsiteX7" fmla="*/ 489527 w 720436"/>
                <a:gd name="connsiteY7" fmla="*/ 157824 h 388734"/>
                <a:gd name="connsiteX8" fmla="*/ 572655 w 720436"/>
                <a:gd name="connsiteY8" fmla="*/ 806 h 388734"/>
                <a:gd name="connsiteX9" fmla="*/ 628073 w 720436"/>
                <a:gd name="connsiteY9" fmla="*/ 102406 h 388734"/>
                <a:gd name="connsiteX10" fmla="*/ 655782 w 720436"/>
                <a:gd name="connsiteY10" fmla="*/ 231715 h 388734"/>
                <a:gd name="connsiteX11" fmla="*/ 720436 w 720436"/>
                <a:gd name="connsiteY11" fmla="*/ 388734 h 388734"/>
                <a:gd name="connsiteX0" fmla="*/ 0 w 655782"/>
                <a:gd name="connsiteY0" fmla="*/ 148588 h 231715"/>
                <a:gd name="connsiteX1" fmla="*/ 110836 w 655782"/>
                <a:gd name="connsiteY1" fmla="*/ 148588 h 231715"/>
                <a:gd name="connsiteX2" fmla="*/ 147782 w 655782"/>
                <a:gd name="connsiteY2" fmla="*/ 83934 h 231715"/>
                <a:gd name="connsiteX3" fmla="*/ 230909 w 655782"/>
                <a:gd name="connsiteY3" fmla="*/ 176297 h 231715"/>
                <a:gd name="connsiteX4" fmla="*/ 295564 w 655782"/>
                <a:gd name="connsiteY4" fmla="*/ 65461 h 231715"/>
                <a:gd name="connsiteX5" fmla="*/ 360218 w 655782"/>
                <a:gd name="connsiteY5" fmla="*/ 176297 h 231715"/>
                <a:gd name="connsiteX6" fmla="*/ 434109 w 655782"/>
                <a:gd name="connsiteY6" fmla="*/ 65461 h 231715"/>
                <a:gd name="connsiteX7" fmla="*/ 489527 w 655782"/>
                <a:gd name="connsiteY7" fmla="*/ 157824 h 231715"/>
                <a:gd name="connsiteX8" fmla="*/ 572655 w 655782"/>
                <a:gd name="connsiteY8" fmla="*/ 806 h 231715"/>
                <a:gd name="connsiteX9" fmla="*/ 628073 w 655782"/>
                <a:gd name="connsiteY9" fmla="*/ 102406 h 231715"/>
                <a:gd name="connsiteX10" fmla="*/ 655782 w 655782"/>
                <a:gd name="connsiteY10" fmla="*/ 231715 h 231715"/>
                <a:gd name="connsiteX0" fmla="*/ 0 w 628073"/>
                <a:gd name="connsiteY0" fmla="*/ 148588 h 176373"/>
                <a:gd name="connsiteX1" fmla="*/ 110836 w 628073"/>
                <a:gd name="connsiteY1" fmla="*/ 148588 h 176373"/>
                <a:gd name="connsiteX2" fmla="*/ 147782 w 628073"/>
                <a:gd name="connsiteY2" fmla="*/ 83934 h 176373"/>
                <a:gd name="connsiteX3" fmla="*/ 230909 w 628073"/>
                <a:gd name="connsiteY3" fmla="*/ 176297 h 176373"/>
                <a:gd name="connsiteX4" fmla="*/ 295564 w 628073"/>
                <a:gd name="connsiteY4" fmla="*/ 65461 h 176373"/>
                <a:gd name="connsiteX5" fmla="*/ 360218 w 628073"/>
                <a:gd name="connsiteY5" fmla="*/ 176297 h 176373"/>
                <a:gd name="connsiteX6" fmla="*/ 434109 w 628073"/>
                <a:gd name="connsiteY6" fmla="*/ 65461 h 176373"/>
                <a:gd name="connsiteX7" fmla="*/ 489527 w 628073"/>
                <a:gd name="connsiteY7" fmla="*/ 157824 h 176373"/>
                <a:gd name="connsiteX8" fmla="*/ 572655 w 628073"/>
                <a:gd name="connsiteY8" fmla="*/ 806 h 176373"/>
                <a:gd name="connsiteX9" fmla="*/ 628073 w 628073"/>
                <a:gd name="connsiteY9" fmla="*/ 102406 h 176373"/>
                <a:gd name="connsiteX0" fmla="*/ 0 w 629273"/>
                <a:gd name="connsiteY0" fmla="*/ 84682 h 176373"/>
                <a:gd name="connsiteX1" fmla="*/ 112036 w 629273"/>
                <a:gd name="connsiteY1" fmla="*/ 148588 h 176373"/>
                <a:gd name="connsiteX2" fmla="*/ 148982 w 629273"/>
                <a:gd name="connsiteY2" fmla="*/ 83934 h 176373"/>
                <a:gd name="connsiteX3" fmla="*/ 232109 w 629273"/>
                <a:gd name="connsiteY3" fmla="*/ 176297 h 176373"/>
                <a:gd name="connsiteX4" fmla="*/ 296764 w 629273"/>
                <a:gd name="connsiteY4" fmla="*/ 65461 h 176373"/>
                <a:gd name="connsiteX5" fmla="*/ 361418 w 629273"/>
                <a:gd name="connsiteY5" fmla="*/ 176297 h 176373"/>
                <a:gd name="connsiteX6" fmla="*/ 435309 w 629273"/>
                <a:gd name="connsiteY6" fmla="*/ 65461 h 176373"/>
                <a:gd name="connsiteX7" fmla="*/ 490727 w 629273"/>
                <a:gd name="connsiteY7" fmla="*/ 157824 h 176373"/>
                <a:gd name="connsiteX8" fmla="*/ 573855 w 629273"/>
                <a:gd name="connsiteY8" fmla="*/ 806 h 176373"/>
                <a:gd name="connsiteX9" fmla="*/ 629273 w 629273"/>
                <a:gd name="connsiteY9" fmla="*/ 102406 h 176373"/>
                <a:gd name="connsiteX0" fmla="*/ 0 w 627966"/>
                <a:gd name="connsiteY0" fmla="*/ 112380 h 176373"/>
                <a:gd name="connsiteX1" fmla="*/ 110729 w 627966"/>
                <a:gd name="connsiteY1" fmla="*/ 148588 h 176373"/>
                <a:gd name="connsiteX2" fmla="*/ 147675 w 627966"/>
                <a:gd name="connsiteY2" fmla="*/ 83934 h 176373"/>
                <a:gd name="connsiteX3" fmla="*/ 230802 w 627966"/>
                <a:gd name="connsiteY3" fmla="*/ 176297 h 176373"/>
                <a:gd name="connsiteX4" fmla="*/ 295457 w 627966"/>
                <a:gd name="connsiteY4" fmla="*/ 65461 h 176373"/>
                <a:gd name="connsiteX5" fmla="*/ 360111 w 627966"/>
                <a:gd name="connsiteY5" fmla="*/ 176297 h 176373"/>
                <a:gd name="connsiteX6" fmla="*/ 434002 w 627966"/>
                <a:gd name="connsiteY6" fmla="*/ 65461 h 176373"/>
                <a:gd name="connsiteX7" fmla="*/ 489420 w 627966"/>
                <a:gd name="connsiteY7" fmla="*/ 157824 h 176373"/>
                <a:gd name="connsiteX8" fmla="*/ 572548 w 627966"/>
                <a:gd name="connsiteY8" fmla="*/ 806 h 176373"/>
                <a:gd name="connsiteX9" fmla="*/ 627966 w 627966"/>
                <a:gd name="connsiteY9" fmla="*/ 102406 h 176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7966" h="176373">
                  <a:moveTo>
                    <a:pt x="0" y="112380"/>
                  </a:moveTo>
                  <a:cubicBezTo>
                    <a:pt x="43103" y="117768"/>
                    <a:pt x="86117" y="153329"/>
                    <a:pt x="110729" y="148588"/>
                  </a:cubicBezTo>
                  <a:cubicBezTo>
                    <a:pt x="135342" y="143847"/>
                    <a:pt x="127663" y="79316"/>
                    <a:pt x="147675" y="83934"/>
                  </a:cubicBezTo>
                  <a:cubicBezTo>
                    <a:pt x="167687" y="88552"/>
                    <a:pt x="206172" y="179376"/>
                    <a:pt x="230802" y="176297"/>
                  </a:cubicBezTo>
                  <a:cubicBezTo>
                    <a:pt x="255432" y="173218"/>
                    <a:pt x="273906" y="65461"/>
                    <a:pt x="295457" y="65461"/>
                  </a:cubicBezTo>
                  <a:cubicBezTo>
                    <a:pt x="317008" y="65461"/>
                    <a:pt x="337020" y="176297"/>
                    <a:pt x="360111" y="176297"/>
                  </a:cubicBezTo>
                  <a:cubicBezTo>
                    <a:pt x="383202" y="176297"/>
                    <a:pt x="412451" y="68540"/>
                    <a:pt x="434002" y="65461"/>
                  </a:cubicBezTo>
                  <a:cubicBezTo>
                    <a:pt x="455553" y="62382"/>
                    <a:pt x="466329" y="168600"/>
                    <a:pt x="489420" y="157824"/>
                  </a:cubicBezTo>
                  <a:cubicBezTo>
                    <a:pt x="512511" y="147048"/>
                    <a:pt x="549457" y="10042"/>
                    <a:pt x="572548" y="806"/>
                  </a:cubicBezTo>
                  <a:cubicBezTo>
                    <a:pt x="595639" y="-8430"/>
                    <a:pt x="614112" y="63921"/>
                    <a:pt x="627966" y="102406"/>
                  </a:cubicBezTo>
                </a:path>
              </a:pathLst>
            </a:custGeom>
            <a:noFill/>
            <a:ln w="9525">
              <a:headEnd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cxnSp>
          <p:nvCxnSpPr>
            <p:cNvPr id="104" name="Прямая со стрелкой 103"/>
            <p:cNvCxnSpPr>
              <a:stCxn id="103" idx="9"/>
            </p:cNvCxnSpPr>
            <p:nvPr/>
          </p:nvCxnSpPr>
          <p:spPr>
            <a:xfrm flipV="1">
              <a:off x="1886433" y="4254610"/>
              <a:ext cx="129733" cy="114702"/>
            </a:xfrm>
            <a:prstGeom prst="straightConnector1">
              <a:avLst/>
            </a:prstGeom>
            <a:ln w="12700">
              <a:solidFill>
                <a:schemeClr val="tx2"/>
              </a:solidFill>
              <a:headEnd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Полилиния 104"/>
            <p:cNvSpPr/>
            <p:nvPr/>
          </p:nvSpPr>
          <p:spPr>
            <a:xfrm>
              <a:off x="775158" y="4932272"/>
              <a:ext cx="469167" cy="250822"/>
            </a:xfrm>
            <a:custGeom>
              <a:avLst/>
              <a:gdLst>
                <a:gd name="connsiteX0" fmla="*/ 0 w 720436"/>
                <a:gd name="connsiteY0" fmla="*/ 148588 h 388734"/>
                <a:gd name="connsiteX1" fmla="*/ 110836 w 720436"/>
                <a:gd name="connsiteY1" fmla="*/ 148588 h 388734"/>
                <a:gd name="connsiteX2" fmla="*/ 147782 w 720436"/>
                <a:gd name="connsiteY2" fmla="*/ 83934 h 388734"/>
                <a:gd name="connsiteX3" fmla="*/ 230909 w 720436"/>
                <a:gd name="connsiteY3" fmla="*/ 176297 h 388734"/>
                <a:gd name="connsiteX4" fmla="*/ 295564 w 720436"/>
                <a:gd name="connsiteY4" fmla="*/ 65461 h 388734"/>
                <a:gd name="connsiteX5" fmla="*/ 360218 w 720436"/>
                <a:gd name="connsiteY5" fmla="*/ 176297 h 388734"/>
                <a:gd name="connsiteX6" fmla="*/ 434109 w 720436"/>
                <a:gd name="connsiteY6" fmla="*/ 65461 h 388734"/>
                <a:gd name="connsiteX7" fmla="*/ 489527 w 720436"/>
                <a:gd name="connsiteY7" fmla="*/ 157824 h 388734"/>
                <a:gd name="connsiteX8" fmla="*/ 572655 w 720436"/>
                <a:gd name="connsiteY8" fmla="*/ 806 h 388734"/>
                <a:gd name="connsiteX9" fmla="*/ 628073 w 720436"/>
                <a:gd name="connsiteY9" fmla="*/ 102406 h 388734"/>
                <a:gd name="connsiteX10" fmla="*/ 655782 w 720436"/>
                <a:gd name="connsiteY10" fmla="*/ 231715 h 388734"/>
                <a:gd name="connsiteX11" fmla="*/ 720436 w 720436"/>
                <a:gd name="connsiteY11" fmla="*/ 388734 h 388734"/>
                <a:gd name="connsiteX0" fmla="*/ 0 w 655782"/>
                <a:gd name="connsiteY0" fmla="*/ 148588 h 231715"/>
                <a:gd name="connsiteX1" fmla="*/ 110836 w 655782"/>
                <a:gd name="connsiteY1" fmla="*/ 148588 h 231715"/>
                <a:gd name="connsiteX2" fmla="*/ 147782 w 655782"/>
                <a:gd name="connsiteY2" fmla="*/ 83934 h 231715"/>
                <a:gd name="connsiteX3" fmla="*/ 230909 w 655782"/>
                <a:gd name="connsiteY3" fmla="*/ 176297 h 231715"/>
                <a:gd name="connsiteX4" fmla="*/ 295564 w 655782"/>
                <a:gd name="connsiteY4" fmla="*/ 65461 h 231715"/>
                <a:gd name="connsiteX5" fmla="*/ 360218 w 655782"/>
                <a:gd name="connsiteY5" fmla="*/ 176297 h 231715"/>
                <a:gd name="connsiteX6" fmla="*/ 434109 w 655782"/>
                <a:gd name="connsiteY6" fmla="*/ 65461 h 231715"/>
                <a:gd name="connsiteX7" fmla="*/ 489527 w 655782"/>
                <a:gd name="connsiteY7" fmla="*/ 157824 h 231715"/>
                <a:gd name="connsiteX8" fmla="*/ 572655 w 655782"/>
                <a:gd name="connsiteY8" fmla="*/ 806 h 231715"/>
                <a:gd name="connsiteX9" fmla="*/ 628073 w 655782"/>
                <a:gd name="connsiteY9" fmla="*/ 102406 h 231715"/>
                <a:gd name="connsiteX10" fmla="*/ 655782 w 655782"/>
                <a:gd name="connsiteY10" fmla="*/ 231715 h 231715"/>
                <a:gd name="connsiteX0" fmla="*/ 0 w 628073"/>
                <a:gd name="connsiteY0" fmla="*/ 148588 h 176373"/>
                <a:gd name="connsiteX1" fmla="*/ 110836 w 628073"/>
                <a:gd name="connsiteY1" fmla="*/ 148588 h 176373"/>
                <a:gd name="connsiteX2" fmla="*/ 147782 w 628073"/>
                <a:gd name="connsiteY2" fmla="*/ 83934 h 176373"/>
                <a:gd name="connsiteX3" fmla="*/ 230909 w 628073"/>
                <a:gd name="connsiteY3" fmla="*/ 176297 h 176373"/>
                <a:gd name="connsiteX4" fmla="*/ 295564 w 628073"/>
                <a:gd name="connsiteY4" fmla="*/ 65461 h 176373"/>
                <a:gd name="connsiteX5" fmla="*/ 360218 w 628073"/>
                <a:gd name="connsiteY5" fmla="*/ 176297 h 176373"/>
                <a:gd name="connsiteX6" fmla="*/ 434109 w 628073"/>
                <a:gd name="connsiteY6" fmla="*/ 65461 h 176373"/>
                <a:gd name="connsiteX7" fmla="*/ 489527 w 628073"/>
                <a:gd name="connsiteY7" fmla="*/ 157824 h 176373"/>
                <a:gd name="connsiteX8" fmla="*/ 572655 w 628073"/>
                <a:gd name="connsiteY8" fmla="*/ 806 h 176373"/>
                <a:gd name="connsiteX9" fmla="*/ 628073 w 628073"/>
                <a:gd name="connsiteY9" fmla="*/ 102406 h 176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073" h="176373">
                  <a:moveTo>
                    <a:pt x="0" y="148588"/>
                  </a:moveTo>
                  <a:cubicBezTo>
                    <a:pt x="43103" y="153976"/>
                    <a:pt x="86206" y="159364"/>
                    <a:pt x="110836" y="148588"/>
                  </a:cubicBezTo>
                  <a:cubicBezTo>
                    <a:pt x="135466" y="137812"/>
                    <a:pt x="127770" y="79316"/>
                    <a:pt x="147782" y="83934"/>
                  </a:cubicBezTo>
                  <a:cubicBezTo>
                    <a:pt x="167794" y="88552"/>
                    <a:pt x="206279" y="179376"/>
                    <a:pt x="230909" y="176297"/>
                  </a:cubicBezTo>
                  <a:cubicBezTo>
                    <a:pt x="255539" y="173218"/>
                    <a:pt x="274013" y="65461"/>
                    <a:pt x="295564" y="65461"/>
                  </a:cubicBezTo>
                  <a:cubicBezTo>
                    <a:pt x="317115" y="65461"/>
                    <a:pt x="337127" y="176297"/>
                    <a:pt x="360218" y="176297"/>
                  </a:cubicBezTo>
                  <a:cubicBezTo>
                    <a:pt x="383309" y="176297"/>
                    <a:pt x="412558" y="68540"/>
                    <a:pt x="434109" y="65461"/>
                  </a:cubicBezTo>
                  <a:cubicBezTo>
                    <a:pt x="455660" y="62382"/>
                    <a:pt x="466436" y="168600"/>
                    <a:pt x="489527" y="157824"/>
                  </a:cubicBezTo>
                  <a:cubicBezTo>
                    <a:pt x="512618" y="147048"/>
                    <a:pt x="549564" y="10042"/>
                    <a:pt x="572655" y="806"/>
                  </a:cubicBezTo>
                  <a:cubicBezTo>
                    <a:pt x="595746" y="-8430"/>
                    <a:pt x="614219" y="63921"/>
                    <a:pt x="628073" y="102406"/>
                  </a:cubicBezTo>
                </a:path>
              </a:pathLst>
            </a:custGeom>
            <a:noFill/>
            <a:ln w="9525">
              <a:headEnd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cxnSp>
          <p:nvCxnSpPr>
            <p:cNvPr id="106" name="Прямая со стрелкой 105"/>
            <p:cNvCxnSpPr>
              <a:stCxn id="105" idx="9"/>
            </p:cNvCxnSpPr>
            <p:nvPr/>
          </p:nvCxnSpPr>
          <p:spPr>
            <a:xfrm>
              <a:off x="1244325" y="5077905"/>
              <a:ext cx="164016" cy="62818"/>
            </a:xfrm>
            <a:prstGeom prst="straightConnector1">
              <a:avLst/>
            </a:prstGeom>
            <a:ln w="12700">
              <a:solidFill>
                <a:schemeClr val="tx2"/>
              </a:solidFill>
              <a:headEnd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Полилиния 106"/>
            <p:cNvSpPr/>
            <p:nvPr/>
          </p:nvSpPr>
          <p:spPr>
            <a:xfrm rot="20298381">
              <a:off x="783485" y="4545682"/>
              <a:ext cx="928283" cy="222916"/>
            </a:xfrm>
            <a:custGeom>
              <a:avLst/>
              <a:gdLst>
                <a:gd name="connsiteX0" fmla="*/ 0 w 720436"/>
                <a:gd name="connsiteY0" fmla="*/ 148588 h 388734"/>
                <a:gd name="connsiteX1" fmla="*/ 110836 w 720436"/>
                <a:gd name="connsiteY1" fmla="*/ 148588 h 388734"/>
                <a:gd name="connsiteX2" fmla="*/ 147782 w 720436"/>
                <a:gd name="connsiteY2" fmla="*/ 83934 h 388734"/>
                <a:gd name="connsiteX3" fmla="*/ 230909 w 720436"/>
                <a:gd name="connsiteY3" fmla="*/ 176297 h 388734"/>
                <a:gd name="connsiteX4" fmla="*/ 295564 w 720436"/>
                <a:gd name="connsiteY4" fmla="*/ 65461 h 388734"/>
                <a:gd name="connsiteX5" fmla="*/ 360218 w 720436"/>
                <a:gd name="connsiteY5" fmla="*/ 176297 h 388734"/>
                <a:gd name="connsiteX6" fmla="*/ 434109 w 720436"/>
                <a:gd name="connsiteY6" fmla="*/ 65461 h 388734"/>
                <a:gd name="connsiteX7" fmla="*/ 489527 w 720436"/>
                <a:gd name="connsiteY7" fmla="*/ 157824 h 388734"/>
                <a:gd name="connsiteX8" fmla="*/ 572655 w 720436"/>
                <a:gd name="connsiteY8" fmla="*/ 806 h 388734"/>
                <a:gd name="connsiteX9" fmla="*/ 628073 w 720436"/>
                <a:gd name="connsiteY9" fmla="*/ 102406 h 388734"/>
                <a:gd name="connsiteX10" fmla="*/ 655782 w 720436"/>
                <a:gd name="connsiteY10" fmla="*/ 231715 h 388734"/>
                <a:gd name="connsiteX11" fmla="*/ 720436 w 720436"/>
                <a:gd name="connsiteY11" fmla="*/ 388734 h 388734"/>
                <a:gd name="connsiteX0" fmla="*/ 0 w 655782"/>
                <a:gd name="connsiteY0" fmla="*/ 148588 h 231715"/>
                <a:gd name="connsiteX1" fmla="*/ 110836 w 655782"/>
                <a:gd name="connsiteY1" fmla="*/ 148588 h 231715"/>
                <a:gd name="connsiteX2" fmla="*/ 147782 w 655782"/>
                <a:gd name="connsiteY2" fmla="*/ 83934 h 231715"/>
                <a:gd name="connsiteX3" fmla="*/ 230909 w 655782"/>
                <a:gd name="connsiteY3" fmla="*/ 176297 h 231715"/>
                <a:gd name="connsiteX4" fmla="*/ 295564 w 655782"/>
                <a:gd name="connsiteY4" fmla="*/ 65461 h 231715"/>
                <a:gd name="connsiteX5" fmla="*/ 360218 w 655782"/>
                <a:gd name="connsiteY5" fmla="*/ 176297 h 231715"/>
                <a:gd name="connsiteX6" fmla="*/ 434109 w 655782"/>
                <a:gd name="connsiteY6" fmla="*/ 65461 h 231715"/>
                <a:gd name="connsiteX7" fmla="*/ 489527 w 655782"/>
                <a:gd name="connsiteY7" fmla="*/ 157824 h 231715"/>
                <a:gd name="connsiteX8" fmla="*/ 572655 w 655782"/>
                <a:gd name="connsiteY8" fmla="*/ 806 h 231715"/>
                <a:gd name="connsiteX9" fmla="*/ 628073 w 655782"/>
                <a:gd name="connsiteY9" fmla="*/ 102406 h 231715"/>
                <a:gd name="connsiteX10" fmla="*/ 655782 w 655782"/>
                <a:gd name="connsiteY10" fmla="*/ 231715 h 231715"/>
                <a:gd name="connsiteX0" fmla="*/ 0 w 628073"/>
                <a:gd name="connsiteY0" fmla="*/ 148588 h 176373"/>
                <a:gd name="connsiteX1" fmla="*/ 110836 w 628073"/>
                <a:gd name="connsiteY1" fmla="*/ 148588 h 176373"/>
                <a:gd name="connsiteX2" fmla="*/ 147782 w 628073"/>
                <a:gd name="connsiteY2" fmla="*/ 83934 h 176373"/>
                <a:gd name="connsiteX3" fmla="*/ 230909 w 628073"/>
                <a:gd name="connsiteY3" fmla="*/ 176297 h 176373"/>
                <a:gd name="connsiteX4" fmla="*/ 295564 w 628073"/>
                <a:gd name="connsiteY4" fmla="*/ 65461 h 176373"/>
                <a:gd name="connsiteX5" fmla="*/ 360218 w 628073"/>
                <a:gd name="connsiteY5" fmla="*/ 176297 h 176373"/>
                <a:gd name="connsiteX6" fmla="*/ 434109 w 628073"/>
                <a:gd name="connsiteY6" fmla="*/ 65461 h 176373"/>
                <a:gd name="connsiteX7" fmla="*/ 489527 w 628073"/>
                <a:gd name="connsiteY7" fmla="*/ 157824 h 176373"/>
                <a:gd name="connsiteX8" fmla="*/ 572655 w 628073"/>
                <a:gd name="connsiteY8" fmla="*/ 806 h 176373"/>
                <a:gd name="connsiteX9" fmla="*/ 628073 w 628073"/>
                <a:gd name="connsiteY9" fmla="*/ 102406 h 176373"/>
                <a:gd name="connsiteX0" fmla="*/ 0 w 727800"/>
                <a:gd name="connsiteY0" fmla="*/ 18675 h 176373"/>
                <a:gd name="connsiteX1" fmla="*/ 210563 w 727800"/>
                <a:gd name="connsiteY1" fmla="*/ 148588 h 176373"/>
                <a:gd name="connsiteX2" fmla="*/ 247509 w 727800"/>
                <a:gd name="connsiteY2" fmla="*/ 83934 h 176373"/>
                <a:gd name="connsiteX3" fmla="*/ 330636 w 727800"/>
                <a:gd name="connsiteY3" fmla="*/ 176297 h 176373"/>
                <a:gd name="connsiteX4" fmla="*/ 395291 w 727800"/>
                <a:gd name="connsiteY4" fmla="*/ 65461 h 176373"/>
                <a:gd name="connsiteX5" fmla="*/ 459945 w 727800"/>
                <a:gd name="connsiteY5" fmla="*/ 176297 h 176373"/>
                <a:gd name="connsiteX6" fmla="*/ 533836 w 727800"/>
                <a:gd name="connsiteY6" fmla="*/ 65461 h 176373"/>
                <a:gd name="connsiteX7" fmla="*/ 589254 w 727800"/>
                <a:gd name="connsiteY7" fmla="*/ 157824 h 176373"/>
                <a:gd name="connsiteX8" fmla="*/ 672382 w 727800"/>
                <a:gd name="connsiteY8" fmla="*/ 806 h 176373"/>
                <a:gd name="connsiteX9" fmla="*/ 727800 w 727800"/>
                <a:gd name="connsiteY9" fmla="*/ 102406 h 176373"/>
                <a:gd name="connsiteX0" fmla="*/ 0 w 650134"/>
                <a:gd name="connsiteY0" fmla="*/ 76299 h 176373"/>
                <a:gd name="connsiteX1" fmla="*/ 132897 w 650134"/>
                <a:gd name="connsiteY1" fmla="*/ 148588 h 176373"/>
                <a:gd name="connsiteX2" fmla="*/ 169843 w 650134"/>
                <a:gd name="connsiteY2" fmla="*/ 83934 h 176373"/>
                <a:gd name="connsiteX3" fmla="*/ 252970 w 650134"/>
                <a:gd name="connsiteY3" fmla="*/ 176297 h 176373"/>
                <a:gd name="connsiteX4" fmla="*/ 317625 w 650134"/>
                <a:gd name="connsiteY4" fmla="*/ 65461 h 176373"/>
                <a:gd name="connsiteX5" fmla="*/ 382279 w 650134"/>
                <a:gd name="connsiteY5" fmla="*/ 176297 h 176373"/>
                <a:gd name="connsiteX6" fmla="*/ 456170 w 650134"/>
                <a:gd name="connsiteY6" fmla="*/ 65461 h 176373"/>
                <a:gd name="connsiteX7" fmla="*/ 511588 w 650134"/>
                <a:gd name="connsiteY7" fmla="*/ 157824 h 176373"/>
                <a:gd name="connsiteX8" fmla="*/ 594716 w 650134"/>
                <a:gd name="connsiteY8" fmla="*/ 806 h 176373"/>
                <a:gd name="connsiteX9" fmla="*/ 650134 w 650134"/>
                <a:gd name="connsiteY9" fmla="*/ 102406 h 176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0134" h="176373">
                  <a:moveTo>
                    <a:pt x="0" y="76299"/>
                  </a:moveTo>
                  <a:cubicBezTo>
                    <a:pt x="43103" y="81687"/>
                    <a:pt x="104590" y="147316"/>
                    <a:pt x="132897" y="148588"/>
                  </a:cubicBezTo>
                  <a:cubicBezTo>
                    <a:pt x="161204" y="149860"/>
                    <a:pt x="149831" y="79316"/>
                    <a:pt x="169843" y="83934"/>
                  </a:cubicBezTo>
                  <a:cubicBezTo>
                    <a:pt x="189855" y="88552"/>
                    <a:pt x="228340" y="179376"/>
                    <a:pt x="252970" y="176297"/>
                  </a:cubicBezTo>
                  <a:cubicBezTo>
                    <a:pt x="277600" y="173218"/>
                    <a:pt x="296074" y="65461"/>
                    <a:pt x="317625" y="65461"/>
                  </a:cubicBezTo>
                  <a:cubicBezTo>
                    <a:pt x="339176" y="65461"/>
                    <a:pt x="359188" y="176297"/>
                    <a:pt x="382279" y="176297"/>
                  </a:cubicBezTo>
                  <a:cubicBezTo>
                    <a:pt x="405370" y="176297"/>
                    <a:pt x="434619" y="68540"/>
                    <a:pt x="456170" y="65461"/>
                  </a:cubicBezTo>
                  <a:cubicBezTo>
                    <a:pt x="477721" y="62382"/>
                    <a:pt x="488497" y="168600"/>
                    <a:pt x="511588" y="157824"/>
                  </a:cubicBezTo>
                  <a:cubicBezTo>
                    <a:pt x="534679" y="147048"/>
                    <a:pt x="571625" y="10042"/>
                    <a:pt x="594716" y="806"/>
                  </a:cubicBezTo>
                  <a:cubicBezTo>
                    <a:pt x="617807" y="-8430"/>
                    <a:pt x="636280" y="63921"/>
                    <a:pt x="650134" y="102406"/>
                  </a:cubicBezTo>
                </a:path>
              </a:pathLst>
            </a:custGeom>
            <a:noFill/>
            <a:ln w="9525">
              <a:headEnd w="sm" len="sm"/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08" name="Прямая со стрелкой 107"/>
            <p:cNvCxnSpPr>
              <a:stCxn id="107" idx="9"/>
            </p:cNvCxnSpPr>
            <p:nvPr/>
          </p:nvCxnSpPr>
          <p:spPr>
            <a:xfrm flipV="1">
              <a:off x="1685538" y="4439148"/>
              <a:ext cx="267151" cy="63124"/>
            </a:xfrm>
            <a:prstGeom prst="straightConnector1">
              <a:avLst/>
            </a:prstGeom>
            <a:ln w="12700">
              <a:solidFill>
                <a:schemeClr val="tx2"/>
              </a:solidFill>
              <a:headEnd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Левая фигурная скобка 108"/>
            <p:cNvSpPr/>
            <p:nvPr/>
          </p:nvSpPr>
          <p:spPr>
            <a:xfrm>
              <a:off x="539555" y="2897561"/>
              <a:ext cx="288032" cy="3411759"/>
            </a:xfrm>
            <a:prstGeom prst="leftBrace">
              <a:avLst>
                <a:gd name="adj1" fmla="val 80346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-31491" y="2506928"/>
              <a:ext cx="526960" cy="3960440"/>
            </a:xfrm>
            <a:prstGeom prst="rect">
              <a:avLst/>
            </a:prstGeom>
            <a:noFill/>
          </p:spPr>
          <p:txBody>
            <a:bodyPr vert="vert270" wrap="square" lIns="128016" tIns="64008" rIns="128016" bIns="64008" rtlCol="0">
              <a:spAutoFit/>
            </a:bodyPr>
            <a:lstStyle/>
            <a:p>
              <a:pPr algn="ctr"/>
              <a:r>
                <a:rPr lang="ru-RU" sz="3600" b="1" kern="0" dirty="0" smtClean="0">
                  <a:latin typeface="Times New Roman" pitchFamily="18" charset="0"/>
                  <a:cs typeface="Times New Roman" pitchFamily="18" charset="0"/>
                </a:rPr>
                <a:t>Исходная информация</a:t>
              </a:r>
              <a:endParaRPr lang="ru-RU" sz="3600" b="1" kern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034910" y="2246012"/>
              <a:ext cx="3754703" cy="365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</p:grp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5950058" y="0"/>
            <a:ext cx="1889125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3" name="Рисунок 112" descr="C:\Users\Dell\Desktop\logo-gia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22065" y="-251767"/>
            <a:ext cx="2340547" cy="241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" name="TextBox 114"/>
          <p:cNvSpPr txBox="1"/>
          <p:nvPr/>
        </p:nvSpPr>
        <p:spPr>
          <a:xfrm>
            <a:off x="4644802" y="12315368"/>
            <a:ext cx="13321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cap="all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az-Latn-AZ" sz="3600" b="1" i="1" dirty="0" smtClean="0">
                <a:latin typeface="Times New Roman" pitchFamily="18" charset="0"/>
                <a:cs typeface="Times New Roman" pitchFamily="18" charset="0"/>
              </a:rPr>
              <a:t>ПАРАДИГМА ВЕЧНОГО КРУГОВОРОТА МАТЕРИИ</a:t>
            </a:r>
            <a:r>
              <a:rPr lang="en-US" b="1" i="1" cap="all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i="1" cap="all" dirty="0" err="1" smtClean="0">
                <a:latin typeface="Times New Roman" pitchFamily="18" charset="0"/>
                <a:cs typeface="Times New Roman" pitchFamily="18" charset="0"/>
              </a:rPr>
              <a:t>Гатам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Кулиев</a:t>
            </a:r>
            <a:endParaRPr lang="ru-RU" b="1" cap="all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cap="all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i="1" cap="all" dirty="0" smtClean="0"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cap="all" dirty="0" smtClean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hatamguliyev@gmail.com</a:t>
            </a:r>
            <a:endParaRPr lang="ru-RU" b="1" u="sng" cap="smal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59316" y="274637"/>
            <a:ext cx="9572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13354" y="5436865"/>
            <a:ext cx="6609366" cy="237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Dell\Desktop\conference_Dubai 2016\abstract 2\dubai pictures\dubai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2752" y="396305"/>
            <a:ext cx="14649354" cy="11776981"/>
          </a:xfrm>
          <a:prstGeom prst="rect">
            <a:avLst/>
          </a:prstGeom>
          <a:noFill/>
        </p:spPr>
      </p:pic>
      <p:pic>
        <p:nvPicPr>
          <p:cNvPr id="3" name="Рисунок 2" descr="C:\Users\Dell\Desktop\logo-gi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01799" y="-323775"/>
            <a:ext cx="2340547" cy="241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9316" y="274637"/>
            <a:ext cx="9572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802" y="12603400"/>
            <a:ext cx="13321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cap="all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az-Latn-AZ" sz="3600" b="1" i="1" dirty="0" smtClean="0">
                <a:latin typeface="Times New Roman" pitchFamily="18" charset="0"/>
                <a:cs typeface="Times New Roman" pitchFamily="18" charset="0"/>
              </a:rPr>
              <a:t>ПАРАДИГМА ВЕЧНОГО КРУГОВОРОТА МАТЕРИИ</a:t>
            </a:r>
            <a:r>
              <a:rPr lang="en-US" b="1" i="1" cap="all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i="1" cap="all" dirty="0" err="1" smtClean="0">
                <a:latin typeface="Times New Roman" pitchFamily="18" charset="0"/>
                <a:cs typeface="Times New Roman" pitchFamily="18" charset="0"/>
              </a:rPr>
              <a:t>Гатам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Кулиев</a:t>
            </a:r>
            <a:endParaRPr lang="ru-RU" b="1" cap="all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cap="all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i="1" cap="all" dirty="0" smtClean="0"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cap="all" dirty="0" smtClean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hatamguliyev@gmail.com</a:t>
            </a:r>
            <a:endParaRPr lang="ru-RU" b="1" u="sng" cap="smal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Dell\Desktop\conference_Dubai 2016\abstract 2\dubai pictures\dubai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362613" cy="12112065"/>
          </a:xfrm>
          <a:prstGeom prst="rect">
            <a:avLst/>
          </a:prstGeom>
          <a:noFill/>
        </p:spPr>
      </p:pic>
      <p:pic>
        <p:nvPicPr>
          <p:cNvPr id="3" name="Рисунок 2" descr="C:\Users\Dell\Desktop\logo-gi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10098" y="-360040"/>
            <a:ext cx="2340547" cy="241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2314" y="274637"/>
            <a:ext cx="9572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802" y="12603400"/>
            <a:ext cx="13321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cap="all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az-Latn-AZ" sz="3600" b="1" i="1" dirty="0" smtClean="0">
                <a:latin typeface="Times New Roman" pitchFamily="18" charset="0"/>
                <a:cs typeface="Times New Roman" pitchFamily="18" charset="0"/>
              </a:rPr>
              <a:t>ПАРАДИГМА ВЕЧНОГО КРУГОВОРОТА МАТЕРИИ</a:t>
            </a:r>
            <a:r>
              <a:rPr lang="en-US" b="1" i="1" cap="all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i="1" cap="all" dirty="0" err="1" smtClean="0">
                <a:latin typeface="Times New Roman" pitchFamily="18" charset="0"/>
                <a:cs typeface="Times New Roman" pitchFamily="18" charset="0"/>
              </a:rPr>
              <a:t>Гатам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Кулиев</a:t>
            </a:r>
            <a:endParaRPr lang="ru-RU" b="1" cap="all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cap="all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i="1" cap="all" dirty="0" smtClean="0"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cap="all" dirty="0" smtClean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hatamguliyev@gmail.com</a:t>
            </a:r>
            <a:endParaRPr lang="ru-RU" b="1" u="sng" cap="smal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338" y="4185423"/>
            <a:ext cx="1728192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ТЕОРЕТИЧЕСКИЕ ПРИМЕРЫ ВКМ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0" indent="-742950" algn="just">
              <a:buFont typeface="+mj-lt"/>
              <a:buAutoNum type="arabicPeriod"/>
            </a:pP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Аннигиляция пары частица-античастица с образованием двух фотонов. При аннигиляции электрона и позитрона образуется два гамма кванта. Энергия покоя пары полностью переходит в энергию фотонов.</a:t>
            </a:r>
          </a:p>
          <a:p>
            <a:pPr marL="742950" lvl="0" indent="-742950" algn="just">
              <a:buFont typeface="+mj-lt"/>
              <a:buAutoNum type="arabicPeriod"/>
            </a:pP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Термоядерная реакция синтеза атома гелия из протонов и электронов. Разность масс гелия и протонов преобразуется в кинетическую энергию гелия и энергию электронных нейтронов.</a:t>
            </a:r>
          </a:p>
          <a:p>
            <a:pPr marL="742950" lvl="0" indent="-742950" algn="just">
              <a:buFont typeface="+mj-lt"/>
              <a:buAutoNum type="arabicPeriod"/>
            </a:pP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Реакция деления урана-235 с помощью столкновения с медленным нейтроном. Ядро делится на два осколка с меньшей суммарной массой, и испускаются два или три нейтрона. Освобождаются энергии порядка 200 МэВ~1% от массы атома урана.</a:t>
            </a:r>
          </a:p>
          <a:p>
            <a:pPr marL="742950" lvl="0" indent="-742950" algn="just">
              <a:buFont typeface="+mj-lt"/>
              <a:buAutoNum type="arabicPeriod"/>
            </a:pP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Реакция горения метана. Выделяется тепловая энергия порядка 35,6 МДж на 1м</a:t>
            </a:r>
            <a:r>
              <a:rPr lang="ru-RU" sz="32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метана ~10</a:t>
            </a:r>
            <a:r>
              <a:rPr lang="ru-RU" sz="32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-10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доля от его энергии покоя.</a:t>
            </a:r>
          </a:p>
          <a:p>
            <a:pPr algn="just"/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Существуют обратные процессы:</a:t>
            </a:r>
            <a:endParaRPr lang="ru-RU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0" indent="-742950" algn="just">
              <a:buFont typeface="+mj-lt"/>
              <a:buAutoNum type="arabicPeriod"/>
            </a:pP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 нагревании тела, увеличивается его внутренняя энергия. Увеличивается масса тела.</a:t>
            </a:r>
          </a:p>
          <a:p>
            <a:pPr marL="742950" lvl="0" indent="-742950" algn="just">
              <a:buFont typeface="+mj-lt"/>
              <a:buAutoNum type="arabicPeriod"/>
            </a:pP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Столкновения частиц. Рождаются новые частицы, массы которых существенно больше, чем у исходных. «Источник» массы –кинетическая энергия столкновения.</a:t>
            </a:r>
          </a:p>
          <a:p>
            <a:endParaRPr lang="ru-RU" sz="3200" dirty="0"/>
          </a:p>
        </p:txBody>
      </p:sp>
      <p:pic>
        <p:nvPicPr>
          <p:cNvPr id="5" name="Рисунок 4" descr="C:\Users\Dell\Desktop\logo-gi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22065" y="-395783"/>
            <a:ext cx="2340547" cy="241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9316" y="274637"/>
            <a:ext cx="9572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802" y="12675408"/>
            <a:ext cx="13321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cap="all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az-Latn-AZ" sz="3600" b="1" i="1" dirty="0" smtClean="0">
                <a:latin typeface="Times New Roman" pitchFamily="18" charset="0"/>
                <a:cs typeface="Times New Roman" pitchFamily="18" charset="0"/>
              </a:rPr>
              <a:t>ПАРАДИГМА ВЕЧНОГО КРУГОВОРОТА МАТЕРИИ</a:t>
            </a:r>
            <a:r>
              <a:rPr lang="en-US" b="1" i="1" cap="all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i="1" cap="all" dirty="0" err="1" smtClean="0">
                <a:latin typeface="Times New Roman" pitchFamily="18" charset="0"/>
                <a:cs typeface="Times New Roman" pitchFamily="18" charset="0"/>
              </a:rPr>
              <a:t>Гатам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Кулиев</a:t>
            </a:r>
            <a:endParaRPr lang="ru-RU" b="1" cap="all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cap="all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i="1" cap="all" dirty="0" smtClean="0"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cap="all" dirty="0" smtClean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hatamguliyev@gmail.com</a:t>
            </a:r>
            <a:endParaRPr lang="ru-RU" b="1" u="sng" cap="smal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90" y="1044377"/>
            <a:ext cx="1893810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НАБЛЮДАЕМЫЕ ПРИМЕРЫ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ВКМ</a:t>
            </a:r>
          </a:p>
          <a:p>
            <a:pPr algn="ctr"/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Циклы с участием  только физических форм материи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http://slideplayer.com/slide/8612889/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Добавление биологических форм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http://slideplayer.com/slide/8843963/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Добавление разумных существ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http://www.slideshare.net/aweful/human-behaviour-ppt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4802" y="12675408"/>
            <a:ext cx="13321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cap="all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az-Latn-AZ" sz="3600" b="1" i="1" dirty="0" smtClean="0">
                <a:latin typeface="Times New Roman" pitchFamily="18" charset="0"/>
                <a:cs typeface="Times New Roman" pitchFamily="18" charset="0"/>
              </a:rPr>
              <a:t>ПАРАДИГМА ВЕЧНОГО КРУГОВОРОТА МАТЕРИИ</a:t>
            </a:r>
            <a:r>
              <a:rPr lang="en-US" b="1" i="1" cap="all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i="1" cap="all" dirty="0" err="1" smtClean="0">
                <a:latin typeface="Times New Roman" pitchFamily="18" charset="0"/>
                <a:cs typeface="Times New Roman" pitchFamily="18" charset="0"/>
              </a:rPr>
              <a:t>Гатам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Кулиев</a:t>
            </a:r>
            <a:endParaRPr lang="ru-RU" b="1" cap="all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cap="all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i="1" cap="all" dirty="0" smtClean="0"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cap="all" dirty="0" smtClean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hatamguliyev@gmail.com</a:t>
            </a:r>
            <a:endParaRPr lang="ru-RU" b="1" u="sng" cap="smal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2634" y="468313"/>
            <a:ext cx="12241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ОПУБЛИКОВАННЫЕ РАБОТЫ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2634" y="9388594"/>
            <a:ext cx="12457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УЧАСТИЕ НА КОНФЕРЕНЦИЯХ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337" y="1332979"/>
            <a:ext cx="17569953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Кулиев Г.Г. Вечный круговорот материи. Баку: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Элм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2002,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132 с.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Кулиев Г.Г. Особенности вещественного и энергетического круговорота физических, биологических и информационных форм материи</a:t>
            </a:r>
            <a:r>
              <a:rPr lang="ru-RU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Изв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НАНА, Серия Науки о Земле,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2002,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№3, с. 100-105.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az-Latn-AZ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Quliyev H.H. Aləmdən, Kainatdan zəlzələyə qədər. Bakı, «Elm» nəşriyyatı, </a:t>
            </a:r>
            <a:r>
              <a:rPr lang="az-Latn-AZ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2003,</a:t>
            </a:r>
            <a:r>
              <a:rPr lang="az-Latn-AZ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140s.</a:t>
            </a: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Guliyev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G.G. Basic principles of eternal circulation of substance. Reports of Azerbaijan National Academy of Sciences,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1-2,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2003,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pp 163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167.</a:t>
            </a: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Кулиев Г.Г. О репродукции и репликации информационной формы материи.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Докл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НАНА,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2003,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№3-4, с. 91-98.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Кулиев Г.Г. О теории расширяющейся Вселенной. Ц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иркуляр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ШАО НАНА, №107, </a:t>
            </a:r>
            <a:r>
              <a:rPr lang="en-GB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2004,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с. 54-63.</a:t>
            </a: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Кулиев Г.Г. О времени и его однонаправленности. Известия НАНА, науки о Земле,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2011,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№3, с. 59-69.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Кулиев Г.Г. Определение понятия «время». Известия НАНА, науки о Земле,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2011,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№4, с. 34-43.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Кулиев Г.Г. Парадигма вечного круговорота материи и о понятии "время". Материалы 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Международной конференции “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Геоинформатика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теоретические и прикладные аспекты”, 14–17 мая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2012,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Киев, Украина</a:t>
            </a:r>
            <a:r>
              <a:rPr lang="az-Latn-AZ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2825, 5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Кулиев Г.Г. О некоторых вопросах космологии с позиций парадигмы вечного круговорота материи.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Известия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НАНА,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науки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en-GB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Земле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2012,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№4, с. 81-86.</a:t>
            </a: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Guliyev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H.H. Free state of matter. Azerbaijani Astronomical Journal,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2013,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ed. 8, №3. p. 68-78.</a:t>
            </a: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Guliyev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H.H. Basic mechanisms of matter aspiration to free state. </a:t>
            </a:r>
            <a:r>
              <a:rPr lang="az-Latn-AZ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Report of National Academy of Sciences of Azerbaijan, </a:t>
            </a:r>
            <a:r>
              <a:rPr lang="az-Latn-AZ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2015,</a:t>
            </a:r>
            <a:r>
              <a:rPr lang="az-Latn-AZ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V. LXXI, #1, p. 72-75.</a:t>
            </a: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az-Latn-AZ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Guliyev H.H.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Characteristics of free state of matter. </a:t>
            </a:r>
            <a:r>
              <a:rPr lang="az-Latn-AZ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Report of National Academy of Sciences of Azerbaijan, </a:t>
            </a:r>
            <a:r>
              <a:rPr lang="az-Latn-AZ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az-Latn-AZ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az-Latn-AZ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V. LXXII, #1, p. 57-60.</a:t>
            </a: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Guliyev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H.H. Paradigm of eternal cycle of matter. Abstracts of Frontiers in Theoretical and Applied Physics |UAE 2017 (FTAPS 2017) Conference, </a:t>
            </a:r>
            <a:r>
              <a:rPr lang="az-Latn-AZ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22-25 february, </a:t>
            </a:r>
            <a:r>
              <a:rPr lang="az-Latn-AZ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2017,</a:t>
            </a:r>
            <a:r>
              <a:rPr lang="az-Latn-AZ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UAE, Sharjah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Math-HIGH Energy-Abstracts. P. 19.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330" y="10113317"/>
            <a:ext cx="17281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Кулиев Г.Г. Парадигма вечного круговорота материи и о понятии "время". </a:t>
            </a:r>
            <a:r>
              <a:rPr lang="en-GB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Международная конференция “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Геоинформатика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теоретические и прикладные аспекты”, 14–17 мая 2012 г. Киев, Украина.</a:t>
            </a:r>
            <a:endParaRPr lang="az-Latn-AZ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az-Latn-AZ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Guliyev H.H.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Free state of matter</a:t>
            </a:r>
            <a:r>
              <a:rPr lang="az-Latn-AZ" sz="2400" dirty="0" smtClean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</a:rPr>
              <a:t>International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</a:rPr>
              <a:t>conference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</a:rPr>
              <a:t>dedicated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</a:rPr>
              <a:t>to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</a:rPr>
              <a:t>the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</a:rPr>
              <a:t> 60th 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</a:rPr>
              <a:t>anniversary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</a:rPr>
              <a:t>of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</a:rPr>
              <a:t>formation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</a:rPr>
              <a:t>of</a:t>
            </a:r>
            <a:r>
              <a:rPr lang="az-Latn-AZ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</a:rPr>
              <a:t>Shamakhy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</a:rPr>
              <a:t>Astrophysical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</a:rPr>
              <a:t>Observatory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az-Latn-AZ" sz="2400" dirty="0" smtClean="0">
                <a:solidFill>
                  <a:srgbClr val="0000FF"/>
                </a:solidFill>
                <a:latin typeface="Times New Roman" pitchFamily="18" charset="0"/>
              </a:rPr>
              <a:t>,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az-Latn-AZ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</a:rPr>
              <a:t>04-06 </a:t>
            </a:r>
            <a:r>
              <a:rPr lang="az-Latn-AZ" sz="2400" dirty="0" smtClean="0">
                <a:solidFill>
                  <a:srgbClr val="0000FF"/>
                </a:solidFill>
                <a:latin typeface="Times New Roman" pitchFamily="18" charset="0"/>
              </a:rPr>
              <a:t>November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</a:rPr>
              <a:t>2013,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</a:rPr>
              <a:t>Settl.named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</a:rPr>
              <a:t>after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</a:rPr>
              <a:t>Y.Mamedaliev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</a:rPr>
              <a:t>Shamakhy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az-Latn-AZ" sz="24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Guliyev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H.H. Paradigm of eternal cycle of matter. Frontiers in Theoretical and Applied Physics |UAE 2017 (FTAPS 2017) Conference, </a:t>
            </a:r>
            <a:r>
              <a:rPr lang="az-Latn-AZ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22-25 february, 2017, UAE, Sharjah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59316" y="274637"/>
            <a:ext cx="9572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6450" y="11878676"/>
            <a:ext cx="15769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 Л А Г О Д А Р Ю  З А  В Н И М А Н И Е !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802" y="12675408"/>
            <a:ext cx="13321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cap="all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az-Latn-AZ" sz="3600" b="1" i="1" dirty="0" smtClean="0">
                <a:latin typeface="Times New Roman" pitchFamily="18" charset="0"/>
                <a:cs typeface="Times New Roman" pitchFamily="18" charset="0"/>
              </a:rPr>
              <a:t>ПАРАДИГМА ВЕЧНОГО КРУГОВОРОТА МАТЕРИИ</a:t>
            </a:r>
            <a:r>
              <a:rPr lang="en-US" b="1" i="1" cap="all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i="1" cap="all" dirty="0" err="1" smtClean="0">
                <a:latin typeface="Times New Roman" pitchFamily="18" charset="0"/>
                <a:cs typeface="Times New Roman" pitchFamily="18" charset="0"/>
              </a:rPr>
              <a:t>Гатам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Кулиев</a:t>
            </a:r>
            <a:endParaRPr lang="ru-RU" b="1" cap="all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cap="all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i="1" cap="all" dirty="0" smtClean="0"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cap="all" dirty="0" smtClean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hatamguliyev@gmail.com</a:t>
            </a:r>
            <a:endParaRPr lang="ru-RU" b="1" u="sng" cap="smal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80306" y="274637"/>
            <a:ext cx="9572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ell\Desktop\kniqa\Monografiya_Hatam_Guliyev_2016_Neshriyyat\okonchatelniy variant rus\Obl_Paradiq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2434" y="0"/>
            <a:ext cx="16201800" cy="1109460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00386" y="11260802"/>
            <a:ext cx="18578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Кулиев Г.Г.</a:t>
            </a:r>
            <a:r>
              <a:rPr lang="az-Latn-AZ" sz="3200" b="1" dirty="0" smtClean="0">
                <a:latin typeface="Times New Roman" pitchFamily="18" charset="0"/>
                <a:cs typeface="Times New Roman" pitchFamily="18" charset="0"/>
              </a:rPr>
              <a:t> Парадигма вечного круговорота материи в космологии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Баку, </a:t>
            </a:r>
            <a:r>
              <a:rPr lang="az-Latn-AZ" sz="3200" b="1" dirty="0" smtClean="0">
                <a:latin typeface="Times New Roman" pitchFamily="18" charset="0"/>
                <a:cs typeface="Times New Roman" pitchFamily="18" charset="0"/>
              </a:rPr>
              <a:t>Elm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2017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360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286941" y="252289"/>
            <a:ext cx="16391309" cy="12609790"/>
            <a:chOff x="-151928" y="-234699"/>
            <a:chExt cx="14214379" cy="10846822"/>
          </a:xfrm>
        </p:grpSpPr>
        <p:grpSp>
          <p:nvGrpSpPr>
            <p:cNvPr id="5" name="Группа 35"/>
            <p:cNvGrpSpPr/>
            <p:nvPr/>
          </p:nvGrpSpPr>
          <p:grpSpPr>
            <a:xfrm>
              <a:off x="-151928" y="-234699"/>
              <a:ext cx="14214379" cy="10846822"/>
              <a:chOff x="-108520" y="-167642"/>
              <a:chExt cx="10153128" cy="7747730"/>
            </a:xfrm>
          </p:grpSpPr>
          <p:pic>
            <p:nvPicPr>
              <p:cNvPr id="7" name="Picture 2" descr="C:\Users\User\Desktop\depositphotos_102515120-Cartoon-mean-old-man-with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="" xmlns:a14="http://schemas.microsoft.com/office/drawing/2010/main">
                      <a14:imgLayer r:embed="rId3">
                        <a14:imgEffect>
                          <a14:backgroundRemoval t="586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8520" y="-167642"/>
                <a:ext cx="2347563" cy="3092586"/>
              </a:xfrm>
              <a:prstGeom prst="rect">
                <a:avLst/>
              </a:prstGeom>
              <a:noFill/>
              <a:scene3d>
                <a:camera prst="orthographicFront">
                  <a:rot lat="0" lon="10200000" rev="0"/>
                </a:camera>
                <a:lightRig rig="threePt" dir="t"/>
              </a:scene3d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8" name="Группа 37"/>
              <p:cNvGrpSpPr/>
              <p:nvPr/>
            </p:nvGrpSpPr>
            <p:grpSpPr>
              <a:xfrm>
                <a:off x="-57086" y="175850"/>
                <a:ext cx="10101694" cy="7404238"/>
                <a:chOff x="-57086" y="175850"/>
                <a:chExt cx="10101694" cy="7404238"/>
              </a:xfrm>
            </p:grpSpPr>
            <p:sp>
              <p:nvSpPr>
                <p:cNvPr id="9" name="Полилиния 8"/>
                <p:cNvSpPr/>
                <p:nvPr/>
              </p:nvSpPr>
              <p:spPr>
                <a:xfrm>
                  <a:off x="-7811" y="3733254"/>
                  <a:ext cx="4291779" cy="3846834"/>
                </a:xfrm>
                <a:custGeom>
                  <a:avLst/>
                  <a:gdLst>
                    <a:gd name="connsiteX0" fmla="*/ 4870130 w 5270787"/>
                    <a:gd name="connsiteY0" fmla="*/ 2570940 h 4474869"/>
                    <a:gd name="connsiteX1" fmla="*/ 4925548 w 5270787"/>
                    <a:gd name="connsiteY1" fmla="*/ 3319085 h 4474869"/>
                    <a:gd name="connsiteX2" fmla="*/ 4768530 w 5270787"/>
                    <a:gd name="connsiteY2" fmla="*/ 4316613 h 4474869"/>
                    <a:gd name="connsiteX3" fmla="*/ 3604748 w 5270787"/>
                    <a:gd name="connsiteY3" fmla="*/ 4473631 h 4474869"/>
                    <a:gd name="connsiteX4" fmla="*/ 1489620 w 5270787"/>
                    <a:gd name="connsiteY4" fmla="*/ 4335085 h 4474869"/>
                    <a:gd name="connsiteX5" fmla="*/ 436675 w 5270787"/>
                    <a:gd name="connsiteY5" fmla="*/ 3614649 h 4474869"/>
                    <a:gd name="connsiteX6" fmla="*/ 2566 w 5270787"/>
                    <a:gd name="connsiteY6" fmla="*/ 2007522 h 4474869"/>
                    <a:gd name="connsiteX7" fmla="*/ 298130 w 5270787"/>
                    <a:gd name="connsiteY7" fmla="*/ 1148540 h 4474869"/>
                    <a:gd name="connsiteX8" fmla="*/ 1101693 w 5270787"/>
                    <a:gd name="connsiteY8" fmla="*/ 575885 h 4474869"/>
                    <a:gd name="connsiteX9" fmla="*/ 2542566 w 5270787"/>
                    <a:gd name="connsiteY9" fmla="*/ 86358 h 4474869"/>
                    <a:gd name="connsiteX10" fmla="*/ 4205111 w 5270787"/>
                    <a:gd name="connsiteY10" fmla="*/ 67885 h 4474869"/>
                    <a:gd name="connsiteX11" fmla="*/ 5137984 w 5270787"/>
                    <a:gd name="connsiteY11" fmla="*/ 779085 h 4474869"/>
                    <a:gd name="connsiteX12" fmla="*/ 5239584 w 5270787"/>
                    <a:gd name="connsiteY12" fmla="*/ 1748904 h 4474869"/>
                    <a:gd name="connsiteX13" fmla="*/ 4870130 w 5270787"/>
                    <a:gd name="connsiteY13" fmla="*/ 2570940 h 4474869"/>
                    <a:gd name="connsiteX0" fmla="*/ 5413933 w 5423354"/>
                    <a:gd name="connsiteY0" fmla="*/ 2777846 h 4474869"/>
                    <a:gd name="connsiteX1" fmla="*/ 4925548 w 5423354"/>
                    <a:gd name="connsiteY1" fmla="*/ 3319085 h 4474869"/>
                    <a:gd name="connsiteX2" fmla="*/ 4768530 w 5423354"/>
                    <a:gd name="connsiteY2" fmla="*/ 4316613 h 4474869"/>
                    <a:gd name="connsiteX3" fmla="*/ 3604748 w 5423354"/>
                    <a:gd name="connsiteY3" fmla="*/ 4473631 h 4474869"/>
                    <a:gd name="connsiteX4" fmla="*/ 1489620 w 5423354"/>
                    <a:gd name="connsiteY4" fmla="*/ 4335085 h 4474869"/>
                    <a:gd name="connsiteX5" fmla="*/ 436675 w 5423354"/>
                    <a:gd name="connsiteY5" fmla="*/ 3614649 h 4474869"/>
                    <a:gd name="connsiteX6" fmla="*/ 2566 w 5423354"/>
                    <a:gd name="connsiteY6" fmla="*/ 2007522 h 4474869"/>
                    <a:gd name="connsiteX7" fmla="*/ 298130 w 5423354"/>
                    <a:gd name="connsiteY7" fmla="*/ 1148540 h 4474869"/>
                    <a:gd name="connsiteX8" fmla="*/ 1101693 w 5423354"/>
                    <a:gd name="connsiteY8" fmla="*/ 575885 h 4474869"/>
                    <a:gd name="connsiteX9" fmla="*/ 2542566 w 5423354"/>
                    <a:gd name="connsiteY9" fmla="*/ 86358 h 4474869"/>
                    <a:gd name="connsiteX10" fmla="*/ 4205111 w 5423354"/>
                    <a:gd name="connsiteY10" fmla="*/ 67885 h 4474869"/>
                    <a:gd name="connsiteX11" fmla="*/ 5137984 w 5423354"/>
                    <a:gd name="connsiteY11" fmla="*/ 779085 h 4474869"/>
                    <a:gd name="connsiteX12" fmla="*/ 5239584 w 5423354"/>
                    <a:gd name="connsiteY12" fmla="*/ 1748904 h 4474869"/>
                    <a:gd name="connsiteX13" fmla="*/ 5413933 w 5423354"/>
                    <a:gd name="connsiteY13" fmla="*/ 2777846 h 4474869"/>
                    <a:gd name="connsiteX0" fmla="*/ 5413933 w 5676350"/>
                    <a:gd name="connsiteY0" fmla="*/ 2777846 h 4474869"/>
                    <a:gd name="connsiteX1" fmla="*/ 4925548 w 5676350"/>
                    <a:gd name="connsiteY1" fmla="*/ 3319085 h 4474869"/>
                    <a:gd name="connsiteX2" fmla="*/ 4768530 w 5676350"/>
                    <a:gd name="connsiteY2" fmla="*/ 4316613 h 4474869"/>
                    <a:gd name="connsiteX3" fmla="*/ 3604748 w 5676350"/>
                    <a:gd name="connsiteY3" fmla="*/ 4473631 h 4474869"/>
                    <a:gd name="connsiteX4" fmla="*/ 1489620 w 5676350"/>
                    <a:gd name="connsiteY4" fmla="*/ 4335085 h 4474869"/>
                    <a:gd name="connsiteX5" fmla="*/ 436675 w 5676350"/>
                    <a:gd name="connsiteY5" fmla="*/ 3614649 h 4474869"/>
                    <a:gd name="connsiteX6" fmla="*/ 2566 w 5676350"/>
                    <a:gd name="connsiteY6" fmla="*/ 2007522 h 4474869"/>
                    <a:gd name="connsiteX7" fmla="*/ 298130 w 5676350"/>
                    <a:gd name="connsiteY7" fmla="*/ 1148540 h 4474869"/>
                    <a:gd name="connsiteX8" fmla="*/ 1101693 w 5676350"/>
                    <a:gd name="connsiteY8" fmla="*/ 575885 h 4474869"/>
                    <a:gd name="connsiteX9" fmla="*/ 2542566 w 5676350"/>
                    <a:gd name="connsiteY9" fmla="*/ 86358 h 4474869"/>
                    <a:gd name="connsiteX10" fmla="*/ 4205111 w 5676350"/>
                    <a:gd name="connsiteY10" fmla="*/ 67885 h 4474869"/>
                    <a:gd name="connsiteX11" fmla="*/ 5137984 w 5676350"/>
                    <a:gd name="connsiteY11" fmla="*/ 779085 h 4474869"/>
                    <a:gd name="connsiteX12" fmla="*/ 5668903 w 5676350"/>
                    <a:gd name="connsiteY12" fmla="*/ 1557914 h 4474869"/>
                    <a:gd name="connsiteX13" fmla="*/ 5413933 w 5676350"/>
                    <a:gd name="connsiteY13" fmla="*/ 2777846 h 4474869"/>
                    <a:gd name="connsiteX0" fmla="*/ 5607126 w 5716619"/>
                    <a:gd name="connsiteY0" fmla="*/ 2897214 h 4474869"/>
                    <a:gd name="connsiteX1" fmla="*/ 4925548 w 5716619"/>
                    <a:gd name="connsiteY1" fmla="*/ 3319085 h 4474869"/>
                    <a:gd name="connsiteX2" fmla="*/ 4768530 w 5716619"/>
                    <a:gd name="connsiteY2" fmla="*/ 4316613 h 4474869"/>
                    <a:gd name="connsiteX3" fmla="*/ 3604748 w 5716619"/>
                    <a:gd name="connsiteY3" fmla="*/ 4473631 h 4474869"/>
                    <a:gd name="connsiteX4" fmla="*/ 1489620 w 5716619"/>
                    <a:gd name="connsiteY4" fmla="*/ 4335085 h 4474869"/>
                    <a:gd name="connsiteX5" fmla="*/ 436675 w 5716619"/>
                    <a:gd name="connsiteY5" fmla="*/ 3614649 h 4474869"/>
                    <a:gd name="connsiteX6" fmla="*/ 2566 w 5716619"/>
                    <a:gd name="connsiteY6" fmla="*/ 2007522 h 4474869"/>
                    <a:gd name="connsiteX7" fmla="*/ 298130 w 5716619"/>
                    <a:gd name="connsiteY7" fmla="*/ 1148540 h 4474869"/>
                    <a:gd name="connsiteX8" fmla="*/ 1101693 w 5716619"/>
                    <a:gd name="connsiteY8" fmla="*/ 575885 h 4474869"/>
                    <a:gd name="connsiteX9" fmla="*/ 2542566 w 5716619"/>
                    <a:gd name="connsiteY9" fmla="*/ 86358 h 4474869"/>
                    <a:gd name="connsiteX10" fmla="*/ 4205111 w 5716619"/>
                    <a:gd name="connsiteY10" fmla="*/ 67885 h 4474869"/>
                    <a:gd name="connsiteX11" fmla="*/ 5137984 w 5716619"/>
                    <a:gd name="connsiteY11" fmla="*/ 779085 h 4474869"/>
                    <a:gd name="connsiteX12" fmla="*/ 5668903 w 5716619"/>
                    <a:gd name="connsiteY12" fmla="*/ 1557914 h 4474869"/>
                    <a:gd name="connsiteX13" fmla="*/ 5607126 w 5716619"/>
                    <a:gd name="connsiteY13" fmla="*/ 2897214 h 4474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716619" h="4474869">
                      <a:moveTo>
                        <a:pt x="5607126" y="2897214"/>
                      </a:moveTo>
                      <a:cubicBezTo>
                        <a:pt x="5483234" y="3190742"/>
                        <a:pt x="5065314" y="3082519"/>
                        <a:pt x="4925548" y="3319085"/>
                      </a:cubicBezTo>
                      <a:cubicBezTo>
                        <a:pt x="4785782" y="3555651"/>
                        <a:pt x="4988663" y="4124189"/>
                        <a:pt x="4768530" y="4316613"/>
                      </a:cubicBezTo>
                      <a:cubicBezTo>
                        <a:pt x="4548397" y="4509037"/>
                        <a:pt x="4151233" y="4470552"/>
                        <a:pt x="3604748" y="4473631"/>
                      </a:cubicBezTo>
                      <a:cubicBezTo>
                        <a:pt x="3058263" y="4476710"/>
                        <a:pt x="2017632" y="4478249"/>
                        <a:pt x="1489620" y="4335085"/>
                      </a:cubicBezTo>
                      <a:cubicBezTo>
                        <a:pt x="961608" y="4191921"/>
                        <a:pt x="684517" y="4002576"/>
                        <a:pt x="436675" y="3614649"/>
                      </a:cubicBezTo>
                      <a:cubicBezTo>
                        <a:pt x="188833" y="3226722"/>
                        <a:pt x="25657" y="2418540"/>
                        <a:pt x="2566" y="2007522"/>
                      </a:cubicBezTo>
                      <a:cubicBezTo>
                        <a:pt x="-20525" y="1596504"/>
                        <a:pt x="114942" y="1387146"/>
                        <a:pt x="298130" y="1148540"/>
                      </a:cubicBezTo>
                      <a:cubicBezTo>
                        <a:pt x="481318" y="909934"/>
                        <a:pt x="727620" y="752915"/>
                        <a:pt x="1101693" y="575885"/>
                      </a:cubicBezTo>
                      <a:cubicBezTo>
                        <a:pt x="1475766" y="398855"/>
                        <a:pt x="2025330" y="171025"/>
                        <a:pt x="2542566" y="86358"/>
                      </a:cubicBezTo>
                      <a:cubicBezTo>
                        <a:pt x="3059802" y="1691"/>
                        <a:pt x="3772541" y="-47569"/>
                        <a:pt x="4205111" y="67885"/>
                      </a:cubicBezTo>
                      <a:cubicBezTo>
                        <a:pt x="4637681" y="183339"/>
                        <a:pt x="4965572" y="498915"/>
                        <a:pt x="5137984" y="779085"/>
                      </a:cubicBezTo>
                      <a:cubicBezTo>
                        <a:pt x="5310396" y="1059255"/>
                        <a:pt x="5590713" y="1204893"/>
                        <a:pt x="5668903" y="1557914"/>
                      </a:cubicBezTo>
                      <a:cubicBezTo>
                        <a:pt x="5747093" y="1910935"/>
                        <a:pt x="5731018" y="2603686"/>
                        <a:pt x="5607126" y="2897214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rgbClr val="FFC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18" tIns="45710" rIns="91418" bIns="45710"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Полилиния 9"/>
                <p:cNvSpPr/>
                <p:nvPr/>
              </p:nvSpPr>
              <p:spPr>
                <a:xfrm rot="8355419">
                  <a:off x="673244" y="3922207"/>
                  <a:ext cx="2865471" cy="3127090"/>
                </a:xfrm>
                <a:custGeom>
                  <a:avLst/>
                  <a:gdLst>
                    <a:gd name="connsiteX0" fmla="*/ 2550774 w 2567880"/>
                    <a:gd name="connsiteY0" fmla="*/ 882125 h 2733800"/>
                    <a:gd name="connsiteX1" fmla="*/ 2541538 w 2567880"/>
                    <a:gd name="connsiteY1" fmla="*/ 558852 h 2733800"/>
                    <a:gd name="connsiteX2" fmla="*/ 2301392 w 2567880"/>
                    <a:gd name="connsiteY2" fmla="*/ 281761 h 2733800"/>
                    <a:gd name="connsiteX3" fmla="*/ 2042774 w 2567880"/>
                    <a:gd name="connsiteY3" fmla="*/ 4670 h 2733800"/>
                    <a:gd name="connsiteX4" fmla="*/ 1701029 w 2567880"/>
                    <a:gd name="connsiteY4" fmla="*/ 115507 h 2733800"/>
                    <a:gd name="connsiteX5" fmla="*/ 1063720 w 2567880"/>
                    <a:gd name="connsiteY5" fmla="*/ 217107 h 2733800"/>
                    <a:gd name="connsiteX6" fmla="*/ 315574 w 2567880"/>
                    <a:gd name="connsiteY6" fmla="*/ 512670 h 2733800"/>
                    <a:gd name="connsiteX7" fmla="*/ 1538 w 2567880"/>
                    <a:gd name="connsiteY7" fmla="*/ 1076088 h 2733800"/>
                    <a:gd name="connsiteX8" fmla="*/ 213974 w 2567880"/>
                    <a:gd name="connsiteY8" fmla="*/ 1814998 h 2733800"/>
                    <a:gd name="connsiteX9" fmla="*/ 620374 w 2567880"/>
                    <a:gd name="connsiteY9" fmla="*/ 2498488 h 2733800"/>
                    <a:gd name="connsiteX10" fmla="*/ 1248447 w 2567880"/>
                    <a:gd name="connsiteY10" fmla="*/ 2729398 h 2733800"/>
                    <a:gd name="connsiteX11" fmla="*/ 1904229 w 2567880"/>
                    <a:gd name="connsiteY11" fmla="*/ 2332234 h 2733800"/>
                    <a:gd name="connsiteX12" fmla="*/ 1876520 w 2567880"/>
                    <a:gd name="connsiteY12" fmla="*/ 2341470 h 2733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567880" h="2733800">
                      <a:moveTo>
                        <a:pt x="2550774" y="882125"/>
                      </a:moveTo>
                      <a:cubicBezTo>
                        <a:pt x="2566938" y="770519"/>
                        <a:pt x="2583102" y="658913"/>
                        <a:pt x="2541538" y="558852"/>
                      </a:cubicBezTo>
                      <a:cubicBezTo>
                        <a:pt x="2499974" y="458791"/>
                        <a:pt x="2384519" y="374125"/>
                        <a:pt x="2301392" y="281761"/>
                      </a:cubicBezTo>
                      <a:cubicBezTo>
                        <a:pt x="2218265" y="189397"/>
                        <a:pt x="2142834" y="32379"/>
                        <a:pt x="2042774" y="4670"/>
                      </a:cubicBezTo>
                      <a:cubicBezTo>
                        <a:pt x="1942714" y="-23039"/>
                        <a:pt x="1864205" y="80101"/>
                        <a:pt x="1701029" y="115507"/>
                      </a:cubicBezTo>
                      <a:cubicBezTo>
                        <a:pt x="1537853" y="150913"/>
                        <a:pt x="1294629" y="150913"/>
                        <a:pt x="1063720" y="217107"/>
                      </a:cubicBezTo>
                      <a:cubicBezTo>
                        <a:pt x="832811" y="283301"/>
                        <a:pt x="492604" y="369507"/>
                        <a:pt x="315574" y="512670"/>
                      </a:cubicBezTo>
                      <a:cubicBezTo>
                        <a:pt x="138544" y="655833"/>
                        <a:pt x="18471" y="859033"/>
                        <a:pt x="1538" y="1076088"/>
                      </a:cubicBezTo>
                      <a:cubicBezTo>
                        <a:pt x="-15395" y="1293143"/>
                        <a:pt x="110835" y="1577931"/>
                        <a:pt x="213974" y="1814998"/>
                      </a:cubicBezTo>
                      <a:cubicBezTo>
                        <a:pt x="317113" y="2052065"/>
                        <a:pt x="447962" y="2346088"/>
                        <a:pt x="620374" y="2498488"/>
                      </a:cubicBezTo>
                      <a:cubicBezTo>
                        <a:pt x="792786" y="2650888"/>
                        <a:pt x="1034471" y="2757107"/>
                        <a:pt x="1248447" y="2729398"/>
                      </a:cubicBezTo>
                      <a:cubicBezTo>
                        <a:pt x="1462423" y="2701689"/>
                        <a:pt x="1799550" y="2396889"/>
                        <a:pt x="1904229" y="2332234"/>
                      </a:cubicBezTo>
                      <a:cubicBezTo>
                        <a:pt x="2008908" y="2267579"/>
                        <a:pt x="1942714" y="2304524"/>
                        <a:pt x="1876520" y="2341470"/>
                      </a:cubicBezTo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18" tIns="45710" rIns="91418" bIns="45710"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" name="Полилиния 10"/>
                <p:cNvSpPr/>
                <p:nvPr/>
              </p:nvSpPr>
              <p:spPr>
                <a:xfrm>
                  <a:off x="757384" y="639489"/>
                  <a:ext cx="777841" cy="312393"/>
                </a:xfrm>
                <a:custGeom>
                  <a:avLst/>
                  <a:gdLst>
                    <a:gd name="connsiteX0" fmla="*/ 0 w 777841"/>
                    <a:gd name="connsiteY0" fmla="*/ 127130 h 312393"/>
                    <a:gd name="connsiteX1" fmla="*/ 341745 w 777841"/>
                    <a:gd name="connsiteY1" fmla="*/ 7057 h 312393"/>
                    <a:gd name="connsiteX2" fmla="*/ 452582 w 777841"/>
                    <a:gd name="connsiteY2" fmla="*/ 311857 h 312393"/>
                    <a:gd name="connsiteX3" fmla="*/ 729673 w 777841"/>
                    <a:gd name="connsiteY3" fmla="*/ 80948 h 312393"/>
                    <a:gd name="connsiteX4" fmla="*/ 775854 w 777841"/>
                    <a:gd name="connsiteY4" fmla="*/ 71712 h 312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7841" h="312393">
                      <a:moveTo>
                        <a:pt x="0" y="127130"/>
                      </a:moveTo>
                      <a:cubicBezTo>
                        <a:pt x="133157" y="51699"/>
                        <a:pt x="266315" y="-23731"/>
                        <a:pt x="341745" y="7057"/>
                      </a:cubicBezTo>
                      <a:cubicBezTo>
                        <a:pt x="417175" y="37845"/>
                        <a:pt x="387927" y="299542"/>
                        <a:pt x="452582" y="311857"/>
                      </a:cubicBezTo>
                      <a:cubicBezTo>
                        <a:pt x="517237" y="324172"/>
                        <a:pt x="675794" y="120972"/>
                        <a:pt x="729673" y="80948"/>
                      </a:cubicBezTo>
                      <a:cubicBezTo>
                        <a:pt x="783552" y="40924"/>
                        <a:pt x="779703" y="56318"/>
                        <a:pt x="775854" y="71712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18" tIns="45710" rIns="91418" bIns="45710"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" name="Полилиния 11"/>
                <p:cNvSpPr/>
                <p:nvPr/>
              </p:nvSpPr>
              <p:spPr>
                <a:xfrm>
                  <a:off x="1488988" y="175850"/>
                  <a:ext cx="5387268" cy="1552065"/>
                </a:xfrm>
                <a:custGeom>
                  <a:avLst/>
                  <a:gdLst>
                    <a:gd name="connsiteX0" fmla="*/ 126206 w 3722235"/>
                    <a:gd name="connsiteY0" fmla="*/ 85205 h 1258579"/>
                    <a:gd name="connsiteX1" fmla="*/ 837406 w 3722235"/>
                    <a:gd name="connsiteY1" fmla="*/ 29787 h 1258579"/>
                    <a:gd name="connsiteX2" fmla="*/ 1234569 w 3722235"/>
                    <a:gd name="connsiteY2" fmla="*/ 39023 h 1258579"/>
                    <a:gd name="connsiteX3" fmla="*/ 1973478 w 3722235"/>
                    <a:gd name="connsiteY3" fmla="*/ 2078 h 1258579"/>
                    <a:gd name="connsiteX4" fmla="*/ 2555369 w 3722235"/>
                    <a:gd name="connsiteY4" fmla="*/ 11314 h 1258579"/>
                    <a:gd name="connsiteX5" fmla="*/ 3312751 w 3722235"/>
                    <a:gd name="connsiteY5" fmla="*/ 66732 h 1258579"/>
                    <a:gd name="connsiteX6" fmla="*/ 3719151 w 3722235"/>
                    <a:gd name="connsiteY6" fmla="*/ 565496 h 1258579"/>
                    <a:gd name="connsiteX7" fmla="*/ 3460533 w 3722235"/>
                    <a:gd name="connsiteY7" fmla="*/ 1027314 h 1258579"/>
                    <a:gd name="connsiteX8" fmla="*/ 2777042 w 3722235"/>
                    <a:gd name="connsiteY8" fmla="*/ 1202805 h 1258579"/>
                    <a:gd name="connsiteX9" fmla="*/ 1899587 w 3722235"/>
                    <a:gd name="connsiteY9" fmla="*/ 1212041 h 1258579"/>
                    <a:gd name="connsiteX10" fmla="*/ 1114497 w 3722235"/>
                    <a:gd name="connsiteY10" fmla="*/ 1258223 h 1258579"/>
                    <a:gd name="connsiteX11" fmla="*/ 310933 w 3722235"/>
                    <a:gd name="connsiteY11" fmla="*/ 1184332 h 1258579"/>
                    <a:gd name="connsiteX12" fmla="*/ 15369 w 3722235"/>
                    <a:gd name="connsiteY12" fmla="*/ 962659 h 1258579"/>
                    <a:gd name="connsiteX13" fmla="*/ 43078 w 3722235"/>
                    <a:gd name="connsiteY13" fmla="*/ 510078 h 1258579"/>
                    <a:gd name="connsiteX14" fmla="*/ 52315 w 3722235"/>
                    <a:gd name="connsiteY14" fmla="*/ 112914 h 1258579"/>
                    <a:gd name="connsiteX15" fmla="*/ 126206 w 3722235"/>
                    <a:gd name="connsiteY15" fmla="*/ 85205 h 1258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2235" h="1258579">
                      <a:moveTo>
                        <a:pt x="126206" y="85205"/>
                      </a:moveTo>
                      <a:cubicBezTo>
                        <a:pt x="257055" y="71350"/>
                        <a:pt x="652679" y="37484"/>
                        <a:pt x="837406" y="29787"/>
                      </a:cubicBezTo>
                      <a:cubicBezTo>
                        <a:pt x="1022133" y="22090"/>
                        <a:pt x="1045224" y="43641"/>
                        <a:pt x="1234569" y="39023"/>
                      </a:cubicBezTo>
                      <a:cubicBezTo>
                        <a:pt x="1423914" y="34405"/>
                        <a:pt x="1753345" y="6696"/>
                        <a:pt x="1973478" y="2078"/>
                      </a:cubicBezTo>
                      <a:cubicBezTo>
                        <a:pt x="2193611" y="-2540"/>
                        <a:pt x="2332157" y="538"/>
                        <a:pt x="2555369" y="11314"/>
                      </a:cubicBezTo>
                      <a:cubicBezTo>
                        <a:pt x="2778581" y="22090"/>
                        <a:pt x="3118787" y="-25632"/>
                        <a:pt x="3312751" y="66732"/>
                      </a:cubicBezTo>
                      <a:cubicBezTo>
                        <a:pt x="3506715" y="159096"/>
                        <a:pt x="3694521" y="405399"/>
                        <a:pt x="3719151" y="565496"/>
                      </a:cubicBezTo>
                      <a:cubicBezTo>
                        <a:pt x="3743781" y="725593"/>
                        <a:pt x="3617551" y="921096"/>
                        <a:pt x="3460533" y="1027314"/>
                      </a:cubicBezTo>
                      <a:cubicBezTo>
                        <a:pt x="3303515" y="1133532"/>
                        <a:pt x="3037200" y="1172017"/>
                        <a:pt x="2777042" y="1202805"/>
                      </a:cubicBezTo>
                      <a:cubicBezTo>
                        <a:pt x="2516884" y="1233593"/>
                        <a:pt x="2176678" y="1202805"/>
                        <a:pt x="1899587" y="1212041"/>
                      </a:cubicBezTo>
                      <a:cubicBezTo>
                        <a:pt x="1622496" y="1221277"/>
                        <a:pt x="1379273" y="1262841"/>
                        <a:pt x="1114497" y="1258223"/>
                      </a:cubicBezTo>
                      <a:cubicBezTo>
                        <a:pt x="849721" y="1253605"/>
                        <a:pt x="494121" y="1233593"/>
                        <a:pt x="310933" y="1184332"/>
                      </a:cubicBezTo>
                      <a:cubicBezTo>
                        <a:pt x="127745" y="1135071"/>
                        <a:pt x="60011" y="1075035"/>
                        <a:pt x="15369" y="962659"/>
                      </a:cubicBezTo>
                      <a:cubicBezTo>
                        <a:pt x="-29273" y="850283"/>
                        <a:pt x="36920" y="651702"/>
                        <a:pt x="43078" y="510078"/>
                      </a:cubicBezTo>
                      <a:cubicBezTo>
                        <a:pt x="49236" y="368454"/>
                        <a:pt x="32303" y="182187"/>
                        <a:pt x="52315" y="112914"/>
                      </a:cubicBezTo>
                      <a:cubicBezTo>
                        <a:pt x="72327" y="43641"/>
                        <a:pt x="-4643" y="99060"/>
                        <a:pt x="126206" y="85205"/>
                      </a:cubicBez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18" tIns="45710" rIns="91418" bIns="45710"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" name="Полилиния 12"/>
                <p:cNvSpPr/>
                <p:nvPr/>
              </p:nvSpPr>
              <p:spPr>
                <a:xfrm>
                  <a:off x="1773953" y="332656"/>
                  <a:ext cx="1861943" cy="976486"/>
                </a:xfrm>
                <a:custGeom>
                  <a:avLst/>
                  <a:gdLst>
                    <a:gd name="connsiteX0" fmla="*/ 82555 w 1166390"/>
                    <a:gd name="connsiteY0" fmla="*/ 14732 h 555132"/>
                    <a:gd name="connsiteX1" fmla="*/ 387355 w 1166390"/>
                    <a:gd name="connsiteY1" fmla="*/ 14732 h 555132"/>
                    <a:gd name="connsiteX2" fmla="*/ 572082 w 1166390"/>
                    <a:gd name="connsiteY2" fmla="*/ 5495 h 555132"/>
                    <a:gd name="connsiteX3" fmla="*/ 904591 w 1166390"/>
                    <a:gd name="connsiteY3" fmla="*/ 33205 h 555132"/>
                    <a:gd name="connsiteX4" fmla="*/ 1153973 w 1166390"/>
                    <a:gd name="connsiteY4" fmla="*/ 33205 h 555132"/>
                    <a:gd name="connsiteX5" fmla="*/ 1080082 w 1166390"/>
                    <a:gd name="connsiteY5" fmla="*/ 495023 h 555132"/>
                    <a:gd name="connsiteX6" fmla="*/ 664446 w 1166390"/>
                    <a:gd name="connsiteY6" fmla="*/ 550441 h 555132"/>
                    <a:gd name="connsiteX7" fmla="*/ 174919 w 1166390"/>
                    <a:gd name="connsiteY7" fmla="*/ 504259 h 555132"/>
                    <a:gd name="connsiteX8" fmla="*/ 17901 w 1166390"/>
                    <a:gd name="connsiteY8" fmla="*/ 393423 h 555132"/>
                    <a:gd name="connsiteX9" fmla="*/ 8664 w 1166390"/>
                    <a:gd name="connsiteY9" fmla="*/ 97859 h 555132"/>
                    <a:gd name="connsiteX10" fmla="*/ 82555 w 1166390"/>
                    <a:gd name="connsiteY10" fmla="*/ 14732 h 555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66390" h="555132">
                      <a:moveTo>
                        <a:pt x="82555" y="14732"/>
                      </a:moveTo>
                      <a:cubicBezTo>
                        <a:pt x="145670" y="877"/>
                        <a:pt x="305767" y="16271"/>
                        <a:pt x="387355" y="14732"/>
                      </a:cubicBezTo>
                      <a:cubicBezTo>
                        <a:pt x="468943" y="13193"/>
                        <a:pt x="485876" y="2416"/>
                        <a:pt x="572082" y="5495"/>
                      </a:cubicBezTo>
                      <a:cubicBezTo>
                        <a:pt x="658288" y="8574"/>
                        <a:pt x="807609" y="28587"/>
                        <a:pt x="904591" y="33205"/>
                      </a:cubicBezTo>
                      <a:cubicBezTo>
                        <a:pt x="1001573" y="37823"/>
                        <a:pt x="1124725" y="-43765"/>
                        <a:pt x="1153973" y="33205"/>
                      </a:cubicBezTo>
                      <a:cubicBezTo>
                        <a:pt x="1183221" y="110175"/>
                        <a:pt x="1161670" y="408817"/>
                        <a:pt x="1080082" y="495023"/>
                      </a:cubicBezTo>
                      <a:cubicBezTo>
                        <a:pt x="998494" y="581229"/>
                        <a:pt x="815306" y="548902"/>
                        <a:pt x="664446" y="550441"/>
                      </a:cubicBezTo>
                      <a:cubicBezTo>
                        <a:pt x="513586" y="551980"/>
                        <a:pt x="282677" y="530429"/>
                        <a:pt x="174919" y="504259"/>
                      </a:cubicBezTo>
                      <a:cubicBezTo>
                        <a:pt x="67161" y="478089"/>
                        <a:pt x="45610" y="461156"/>
                        <a:pt x="17901" y="393423"/>
                      </a:cubicBezTo>
                      <a:cubicBezTo>
                        <a:pt x="-9808" y="325690"/>
                        <a:pt x="967" y="162514"/>
                        <a:pt x="8664" y="97859"/>
                      </a:cubicBezTo>
                      <a:cubicBezTo>
                        <a:pt x="16361" y="33204"/>
                        <a:pt x="19440" y="28587"/>
                        <a:pt x="82555" y="14732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1">
                      <a:shade val="5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18" tIns="45710" rIns="91418" bIns="45710" rtlCol="0" anchor="ctr"/>
                <a:lstStyle/>
                <a:p>
                  <a:pPr algn="ctr"/>
                  <a:r>
                    <a:rPr lang="ru-RU" sz="36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Первичные ощущения</a:t>
                  </a:r>
                  <a:endParaRPr lang="ru-RU" sz="36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" name="Полилиния 13"/>
                <p:cNvSpPr/>
                <p:nvPr/>
              </p:nvSpPr>
              <p:spPr>
                <a:xfrm>
                  <a:off x="6876256" y="757514"/>
                  <a:ext cx="628073" cy="176373"/>
                </a:xfrm>
                <a:custGeom>
                  <a:avLst/>
                  <a:gdLst>
                    <a:gd name="connsiteX0" fmla="*/ 0 w 720436"/>
                    <a:gd name="connsiteY0" fmla="*/ 148588 h 388734"/>
                    <a:gd name="connsiteX1" fmla="*/ 110836 w 720436"/>
                    <a:gd name="connsiteY1" fmla="*/ 148588 h 388734"/>
                    <a:gd name="connsiteX2" fmla="*/ 147782 w 720436"/>
                    <a:gd name="connsiteY2" fmla="*/ 83934 h 388734"/>
                    <a:gd name="connsiteX3" fmla="*/ 230909 w 720436"/>
                    <a:gd name="connsiteY3" fmla="*/ 176297 h 388734"/>
                    <a:gd name="connsiteX4" fmla="*/ 295564 w 720436"/>
                    <a:gd name="connsiteY4" fmla="*/ 65461 h 388734"/>
                    <a:gd name="connsiteX5" fmla="*/ 360218 w 720436"/>
                    <a:gd name="connsiteY5" fmla="*/ 176297 h 388734"/>
                    <a:gd name="connsiteX6" fmla="*/ 434109 w 720436"/>
                    <a:gd name="connsiteY6" fmla="*/ 65461 h 388734"/>
                    <a:gd name="connsiteX7" fmla="*/ 489527 w 720436"/>
                    <a:gd name="connsiteY7" fmla="*/ 157824 h 388734"/>
                    <a:gd name="connsiteX8" fmla="*/ 572655 w 720436"/>
                    <a:gd name="connsiteY8" fmla="*/ 806 h 388734"/>
                    <a:gd name="connsiteX9" fmla="*/ 628073 w 720436"/>
                    <a:gd name="connsiteY9" fmla="*/ 102406 h 388734"/>
                    <a:gd name="connsiteX10" fmla="*/ 655782 w 720436"/>
                    <a:gd name="connsiteY10" fmla="*/ 231715 h 388734"/>
                    <a:gd name="connsiteX11" fmla="*/ 720436 w 720436"/>
                    <a:gd name="connsiteY11" fmla="*/ 388734 h 388734"/>
                    <a:gd name="connsiteX0" fmla="*/ 0 w 655782"/>
                    <a:gd name="connsiteY0" fmla="*/ 148588 h 231715"/>
                    <a:gd name="connsiteX1" fmla="*/ 110836 w 655782"/>
                    <a:gd name="connsiteY1" fmla="*/ 148588 h 231715"/>
                    <a:gd name="connsiteX2" fmla="*/ 147782 w 655782"/>
                    <a:gd name="connsiteY2" fmla="*/ 83934 h 231715"/>
                    <a:gd name="connsiteX3" fmla="*/ 230909 w 655782"/>
                    <a:gd name="connsiteY3" fmla="*/ 176297 h 231715"/>
                    <a:gd name="connsiteX4" fmla="*/ 295564 w 655782"/>
                    <a:gd name="connsiteY4" fmla="*/ 65461 h 231715"/>
                    <a:gd name="connsiteX5" fmla="*/ 360218 w 655782"/>
                    <a:gd name="connsiteY5" fmla="*/ 176297 h 231715"/>
                    <a:gd name="connsiteX6" fmla="*/ 434109 w 655782"/>
                    <a:gd name="connsiteY6" fmla="*/ 65461 h 231715"/>
                    <a:gd name="connsiteX7" fmla="*/ 489527 w 655782"/>
                    <a:gd name="connsiteY7" fmla="*/ 157824 h 231715"/>
                    <a:gd name="connsiteX8" fmla="*/ 572655 w 655782"/>
                    <a:gd name="connsiteY8" fmla="*/ 806 h 231715"/>
                    <a:gd name="connsiteX9" fmla="*/ 628073 w 655782"/>
                    <a:gd name="connsiteY9" fmla="*/ 102406 h 231715"/>
                    <a:gd name="connsiteX10" fmla="*/ 655782 w 655782"/>
                    <a:gd name="connsiteY10" fmla="*/ 231715 h 231715"/>
                    <a:gd name="connsiteX0" fmla="*/ 0 w 628073"/>
                    <a:gd name="connsiteY0" fmla="*/ 148588 h 176373"/>
                    <a:gd name="connsiteX1" fmla="*/ 110836 w 628073"/>
                    <a:gd name="connsiteY1" fmla="*/ 148588 h 176373"/>
                    <a:gd name="connsiteX2" fmla="*/ 147782 w 628073"/>
                    <a:gd name="connsiteY2" fmla="*/ 83934 h 176373"/>
                    <a:gd name="connsiteX3" fmla="*/ 230909 w 628073"/>
                    <a:gd name="connsiteY3" fmla="*/ 176297 h 176373"/>
                    <a:gd name="connsiteX4" fmla="*/ 295564 w 628073"/>
                    <a:gd name="connsiteY4" fmla="*/ 65461 h 176373"/>
                    <a:gd name="connsiteX5" fmla="*/ 360218 w 628073"/>
                    <a:gd name="connsiteY5" fmla="*/ 176297 h 176373"/>
                    <a:gd name="connsiteX6" fmla="*/ 434109 w 628073"/>
                    <a:gd name="connsiteY6" fmla="*/ 65461 h 176373"/>
                    <a:gd name="connsiteX7" fmla="*/ 489527 w 628073"/>
                    <a:gd name="connsiteY7" fmla="*/ 157824 h 176373"/>
                    <a:gd name="connsiteX8" fmla="*/ 572655 w 628073"/>
                    <a:gd name="connsiteY8" fmla="*/ 806 h 176373"/>
                    <a:gd name="connsiteX9" fmla="*/ 628073 w 628073"/>
                    <a:gd name="connsiteY9" fmla="*/ 102406 h 176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28073" h="176373">
                      <a:moveTo>
                        <a:pt x="0" y="148588"/>
                      </a:moveTo>
                      <a:cubicBezTo>
                        <a:pt x="43103" y="153976"/>
                        <a:pt x="86206" y="159364"/>
                        <a:pt x="110836" y="148588"/>
                      </a:cubicBezTo>
                      <a:cubicBezTo>
                        <a:pt x="135466" y="137812"/>
                        <a:pt x="127770" y="79316"/>
                        <a:pt x="147782" y="83934"/>
                      </a:cubicBezTo>
                      <a:cubicBezTo>
                        <a:pt x="167794" y="88552"/>
                        <a:pt x="206279" y="179376"/>
                        <a:pt x="230909" y="176297"/>
                      </a:cubicBezTo>
                      <a:cubicBezTo>
                        <a:pt x="255539" y="173218"/>
                        <a:pt x="274013" y="65461"/>
                        <a:pt x="295564" y="65461"/>
                      </a:cubicBezTo>
                      <a:cubicBezTo>
                        <a:pt x="317115" y="65461"/>
                        <a:pt x="337127" y="176297"/>
                        <a:pt x="360218" y="176297"/>
                      </a:cubicBezTo>
                      <a:cubicBezTo>
                        <a:pt x="383309" y="176297"/>
                        <a:pt x="412558" y="68540"/>
                        <a:pt x="434109" y="65461"/>
                      </a:cubicBezTo>
                      <a:cubicBezTo>
                        <a:pt x="455660" y="62382"/>
                        <a:pt x="466436" y="168600"/>
                        <a:pt x="489527" y="157824"/>
                      </a:cubicBezTo>
                      <a:cubicBezTo>
                        <a:pt x="512618" y="147048"/>
                        <a:pt x="549564" y="10042"/>
                        <a:pt x="572655" y="806"/>
                      </a:cubicBezTo>
                      <a:cubicBezTo>
                        <a:pt x="595746" y="-8430"/>
                        <a:pt x="614219" y="63921"/>
                        <a:pt x="628073" y="102406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18" tIns="45710" rIns="91418" bIns="45710"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" name="Полилиния 14"/>
                <p:cNvSpPr/>
                <p:nvPr/>
              </p:nvSpPr>
              <p:spPr>
                <a:xfrm>
                  <a:off x="4139952" y="394744"/>
                  <a:ext cx="2520280" cy="942109"/>
                </a:xfrm>
                <a:custGeom>
                  <a:avLst/>
                  <a:gdLst>
                    <a:gd name="connsiteX0" fmla="*/ 22099 w 1897966"/>
                    <a:gd name="connsiteY0" fmla="*/ 387927 h 942109"/>
                    <a:gd name="connsiteX1" fmla="*/ 59045 w 1897966"/>
                    <a:gd name="connsiteY1" fmla="*/ 295564 h 942109"/>
                    <a:gd name="connsiteX2" fmla="*/ 95990 w 1897966"/>
                    <a:gd name="connsiteY2" fmla="*/ 240145 h 942109"/>
                    <a:gd name="connsiteX3" fmla="*/ 114463 w 1897966"/>
                    <a:gd name="connsiteY3" fmla="*/ 212436 h 942109"/>
                    <a:gd name="connsiteX4" fmla="*/ 123699 w 1897966"/>
                    <a:gd name="connsiteY4" fmla="*/ 184727 h 942109"/>
                    <a:gd name="connsiteX5" fmla="*/ 151408 w 1897966"/>
                    <a:gd name="connsiteY5" fmla="*/ 157018 h 942109"/>
                    <a:gd name="connsiteX6" fmla="*/ 179118 w 1897966"/>
                    <a:gd name="connsiteY6" fmla="*/ 138545 h 942109"/>
                    <a:gd name="connsiteX7" fmla="*/ 271481 w 1897966"/>
                    <a:gd name="connsiteY7" fmla="*/ 110836 h 942109"/>
                    <a:gd name="connsiteX8" fmla="*/ 382318 w 1897966"/>
                    <a:gd name="connsiteY8" fmla="*/ 73891 h 942109"/>
                    <a:gd name="connsiteX9" fmla="*/ 410027 w 1897966"/>
                    <a:gd name="connsiteY9" fmla="*/ 55418 h 942109"/>
                    <a:gd name="connsiteX10" fmla="*/ 446972 w 1897966"/>
                    <a:gd name="connsiteY10" fmla="*/ 46182 h 942109"/>
                    <a:gd name="connsiteX11" fmla="*/ 502390 w 1897966"/>
                    <a:gd name="connsiteY11" fmla="*/ 27709 h 942109"/>
                    <a:gd name="connsiteX12" fmla="*/ 539336 w 1897966"/>
                    <a:gd name="connsiteY12" fmla="*/ 18473 h 942109"/>
                    <a:gd name="connsiteX13" fmla="*/ 567045 w 1897966"/>
                    <a:gd name="connsiteY13" fmla="*/ 9236 h 942109"/>
                    <a:gd name="connsiteX14" fmla="*/ 622463 w 1897966"/>
                    <a:gd name="connsiteY14" fmla="*/ 0 h 942109"/>
                    <a:gd name="connsiteX15" fmla="*/ 1148936 w 1897966"/>
                    <a:gd name="connsiteY15" fmla="*/ 9236 h 942109"/>
                    <a:gd name="connsiteX16" fmla="*/ 1287481 w 1897966"/>
                    <a:gd name="connsiteY16" fmla="*/ 27709 h 942109"/>
                    <a:gd name="connsiteX17" fmla="*/ 1352136 w 1897966"/>
                    <a:gd name="connsiteY17" fmla="*/ 36945 h 942109"/>
                    <a:gd name="connsiteX18" fmla="*/ 1407554 w 1897966"/>
                    <a:gd name="connsiteY18" fmla="*/ 64655 h 942109"/>
                    <a:gd name="connsiteX19" fmla="*/ 1499918 w 1897966"/>
                    <a:gd name="connsiteY19" fmla="*/ 92364 h 942109"/>
                    <a:gd name="connsiteX20" fmla="*/ 1583045 w 1897966"/>
                    <a:gd name="connsiteY20" fmla="*/ 138545 h 942109"/>
                    <a:gd name="connsiteX21" fmla="*/ 1638463 w 1897966"/>
                    <a:gd name="connsiteY21" fmla="*/ 166255 h 942109"/>
                    <a:gd name="connsiteX22" fmla="*/ 1666172 w 1897966"/>
                    <a:gd name="connsiteY22" fmla="*/ 184727 h 942109"/>
                    <a:gd name="connsiteX23" fmla="*/ 1693881 w 1897966"/>
                    <a:gd name="connsiteY23" fmla="*/ 193964 h 942109"/>
                    <a:gd name="connsiteX24" fmla="*/ 1721590 w 1897966"/>
                    <a:gd name="connsiteY24" fmla="*/ 212436 h 942109"/>
                    <a:gd name="connsiteX25" fmla="*/ 1777008 w 1897966"/>
                    <a:gd name="connsiteY25" fmla="*/ 230909 h 942109"/>
                    <a:gd name="connsiteX26" fmla="*/ 1813954 w 1897966"/>
                    <a:gd name="connsiteY26" fmla="*/ 249382 h 942109"/>
                    <a:gd name="connsiteX27" fmla="*/ 1841663 w 1897966"/>
                    <a:gd name="connsiteY27" fmla="*/ 267855 h 942109"/>
                    <a:gd name="connsiteX28" fmla="*/ 1869372 w 1897966"/>
                    <a:gd name="connsiteY28" fmla="*/ 277091 h 942109"/>
                    <a:gd name="connsiteX29" fmla="*/ 1887845 w 1897966"/>
                    <a:gd name="connsiteY29" fmla="*/ 304800 h 942109"/>
                    <a:gd name="connsiteX30" fmla="*/ 1887845 w 1897966"/>
                    <a:gd name="connsiteY30" fmla="*/ 406400 h 942109"/>
                    <a:gd name="connsiteX31" fmla="*/ 1878608 w 1897966"/>
                    <a:gd name="connsiteY31" fmla="*/ 434109 h 942109"/>
                    <a:gd name="connsiteX32" fmla="*/ 1850899 w 1897966"/>
                    <a:gd name="connsiteY32" fmla="*/ 461818 h 942109"/>
                    <a:gd name="connsiteX33" fmla="*/ 1841663 w 1897966"/>
                    <a:gd name="connsiteY33" fmla="*/ 489527 h 942109"/>
                    <a:gd name="connsiteX34" fmla="*/ 1813954 w 1897966"/>
                    <a:gd name="connsiteY34" fmla="*/ 498764 h 942109"/>
                    <a:gd name="connsiteX35" fmla="*/ 1749299 w 1897966"/>
                    <a:gd name="connsiteY35" fmla="*/ 554182 h 942109"/>
                    <a:gd name="connsiteX36" fmla="*/ 1721590 w 1897966"/>
                    <a:gd name="connsiteY36" fmla="*/ 609600 h 942109"/>
                    <a:gd name="connsiteX37" fmla="*/ 1703118 w 1897966"/>
                    <a:gd name="connsiteY37" fmla="*/ 665018 h 942109"/>
                    <a:gd name="connsiteX38" fmla="*/ 1656936 w 1897966"/>
                    <a:gd name="connsiteY38" fmla="*/ 748145 h 942109"/>
                    <a:gd name="connsiteX39" fmla="*/ 1601518 w 1897966"/>
                    <a:gd name="connsiteY39" fmla="*/ 803564 h 942109"/>
                    <a:gd name="connsiteX40" fmla="*/ 1564572 w 1897966"/>
                    <a:gd name="connsiteY40" fmla="*/ 822036 h 942109"/>
                    <a:gd name="connsiteX41" fmla="*/ 1509154 w 1897966"/>
                    <a:gd name="connsiteY41" fmla="*/ 858982 h 942109"/>
                    <a:gd name="connsiteX42" fmla="*/ 1481445 w 1897966"/>
                    <a:gd name="connsiteY42" fmla="*/ 877455 h 942109"/>
                    <a:gd name="connsiteX43" fmla="*/ 1416790 w 1897966"/>
                    <a:gd name="connsiteY43" fmla="*/ 895927 h 942109"/>
                    <a:gd name="connsiteX44" fmla="*/ 1389081 w 1897966"/>
                    <a:gd name="connsiteY44" fmla="*/ 905164 h 942109"/>
                    <a:gd name="connsiteX45" fmla="*/ 1352136 w 1897966"/>
                    <a:gd name="connsiteY45" fmla="*/ 914400 h 942109"/>
                    <a:gd name="connsiteX46" fmla="*/ 1296718 w 1897966"/>
                    <a:gd name="connsiteY46" fmla="*/ 932873 h 942109"/>
                    <a:gd name="connsiteX47" fmla="*/ 1213590 w 1897966"/>
                    <a:gd name="connsiteY47" fmla="*/ 942109 h 942109"/>
                    <a:gd name="connsiteX48" fmla="*/ 918027 w 1897966"/>
                    <a:gd name="connsiteY48" fmla="*/ 932873 h 942109"/>
                    <a:gd name="connsiteX49" fmla="*/ 862608 w 1897966"/>
                    <a:gd name="connsiteY49" fmla="*/ 914400 h 942109"/>
                    <a:gd name="connsiteX50" fmla="*/ 788718 w 1897966"/>
                    <a:gd name="connsiteY50" fmla="*/ 905164 h 942109"/>
                    <a:gd name="connsiteX51" fmla="*/ 502390 w 1897966"/>
                    <a:gd name="connsiteY51" fmla="*/ 895927 h 942109"/>
                    <a:gd name="connsiteX52" fmla="*/ 437736 w 1897966"/>
                    <a:gd name="connsiteY52" fmla="*/ 877455 h 942109"/>
                    <a:gd name="connsiteX53" fmla="*/ 400790 w 1897966"/>
                    <a:gd name="connsiteY53" fmla="*/ 868218 h 942109"/>
                    <a:gd name="connsiteX54" fmla="*/ 345372 w 1897966"/>
                    <a:gd name="connsiteY54" fmla="*/ 849745 h 942109"/>
                    <a:gd name="connsiteX55" fmla="*/ 299190 w 1897966"/>
                    <a:gd name="connsiteY55" fmla="*/ 840509 h 942109"/>
                    <a:gd name="connsiteX56" fmla="*/ 271481 w 1897966"/>
                    <a:gd name="connsiteY56" fmla="*/ 822036 h 942109"/>
                    <a:gd name="connsiteX57" fmla="*/ 234536 w 1897966"/>
                    <a:gd name="connsiteY57" fmla="*/ 812800 h 942109"/>
                    <a:gd name="connsiteX58" fmla="*/ 179118 w 1897966"/>
                    <a:gd name="connsiteY58" fmla="*/ 794327 h 942109"/>
                    <a:gd name="connsiteX59" fmla="*/ 151408 w 1897966"/>
                    <a:gd name="connsiteY59" fmla="*/ 785091 h 942109"/>
                    <a:gd name="connsiteX60" fmla="*/ 123699 w 1897966"/>
                    <a:gd name="connsiteY60" fmla="*/ 775855 h 942109"/>
                    <a:gd name="connsiteX61" fmla="*/ 59045 w 1897966"/>
                    <a:gd name="connsiteY61" fmla="*/ 692727 h 942109"/>
                    <a:gd name="connsiteX62" fmla="*/ 40572 w 1897966"/>
                    <a:gd name="connsiteY62" fmla="*/ 665018 h 942109"/>
                    <a:gd name="connsiteX63" fmla="*/ 22099 w 1897966"/>
                    <a:gd name="connsiteY63" fmla="*/ 637309 h 942109"/>
                    <a:gd name="connsiteX64" fmla="*/ 12863 w 1897966"/>
                    <a:gd name="connsiteY64" fmla="*/ 609600 h 942109"/>
                    <a:gd name="connsiteX65" fmla="*/ 12863 w 1897966"/>
                    <a:gd name="connsiteY65" fmla="*/ 471055 h 942109"/>
                    <a:gd name="connsiteX66" fmla="*/ 77518 w 1897966"/>
                    <a:gd name="connsiteY66" fmla="*/ 424873 h 942109"/>
                    <a:gd name="connsiteX67" fmla="*/ 86754 w 1897966"/>
                    <a:gd name="connsiteY67" fmla="*/ 397164 h 942109"/>
                    <a:gd name="connsiteX68" fmla="*/ 22099 w 1897966"/>
                    <a:gd name="connsiteY68" fmla="*/ 387927 h 942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</a:cxnLst>
                  <a:rect l="l" t="t" r="r" b="b"/>
                  <a:pathLst>
                    <a:path w="1897966" h="942109">
                      <a:moveTo>
                        <a:pt x="22099" y="387927"/>
                      </a:moveTo>
                      <a:cubicBezTo>
                        <a:pt x="17481" y="370994"/>
                        <a:pt x="38658" y="329543"/>
                        <a:pt x="59045" y="295564"/>
                      </a:cubicBezTo>
                      <a:cubicBezTo>
                        <a:pt x="70468" y="276526"/>
                        <a:pt x="83675" y="258618"/>
                        <a:pt x="95990" y="240145"/>
                      </a:cubicBezTo>
                      <a:lnTo>
                        <a:pt x="114463" y="212436"/>
                      </a:lnTo>
                      <a:cubicBezTo>
                        <a:pt x="117542" y="203200"/>
                        <a:pt x="118299" y="192828"/>
                        <a:pt x="123699" y="184727"/>
                      </a:cubicBezTo>
                      <a:cubicBezTo>
                        <a:pt x="130945" y="173859"/>
                        <a:pt x="141373" y="165380"/>
                        <a:pt x="151408" y="157018"/>
                      </a:cubicBezTo>
                      <a:cubicBezTo>
                        <a:pt x="159936" y="149911"/>
                        <a:pt x="168974" y="143053"/>
                        <a:pt x="179118" y="138545"/>
                      </a:cubicBezTo>
                      <a:cubicBezTo>
                        <a:pt x="208023" y="125699"/>
                        <a:pt x="240781" y="118512"/>
                        <a:pt x="271481" y="110836"/>
                      </a:cubicBezTo>
                      <a:cubicBezTo>
                        <a:pt x="371936" y="50563"/>
                        <a:pt x="256714" y="111572"/>
                        <a:pt x="382318" y="73891"/>
                      </a:cubicBezTo>
                      <a:cubicBezTo>
                        <a:pt x="392951" y="70701"/>
                        <a:pt x="399824" y="59791"/>
                        <a:pt x="410027" y="55418"/>
                      </a:cubicBezTo>
                      <a:cubicBezTo>
                        <a:pt x="421695" y="50418"/>
                        <a:pt x="434813" y="49830"/>
                        <a:pt x="446972" y="46182"/>
                      </a:cubicBezTo>
                      <a:cubicBezTo>
                        <a:pt x="465623" y="40587"/>
                        <a:pt x="483499" y="32431"/>
                        <a:pt x="502390" y="27709"/>
                      </a:cubicBezTo>
                      <a:cubicBezTo>
                        <a:pt x="514705" y="24630"/>
                        <a:pt x="527130" y="21960"/>
                        <a:pt x="539336" y="18473"/>
                      </a:cubicBezTo>
                      <a:cubicBezTo>
                        <a:pt x="548697" y="15798"/>
                        <a:pt x="557541" y="11348"/>
                        <a:pt x="567045" y="9236"/>
                      </a:cubicBezTo>
                      <a:cubicBezTo>
                        <a:pt x="585326" y="5173"/>
                        <a:pt x="603990" y="3079"/>
                        <a:pt x="622463" y="0"/>
                      </a:cubicBezTo>
                      <a:lnTo>
                        <a:pt x="1148936" y="9236"/>
                      </a:lnTo>
                      <a:cubicBezTo>
                        <a:pt x="1238291" y="11903"/>
                        <a:pt x="1220410" y="16531"/>
                        <a:pt x="1287481" y="27709"/>
                      </a:cubicBezTo>
                      <a:cubicBezTo>
                        <a:pt x="1308955" y="31288"/>
                        <a:pt x="1330584" y="33866"/>
                        <a:pt x="1352136" y="36945"/>
                      </a:cubicBezTo>
                      <a:cubicBezTo>
                        <a:pt x="1382494" y="57184"/>
                        <a:pt x="1374096" y="55095"/>
                        <a:pt x="1407554" y="64655"/>
                      </a:cubicBezTo>
                      <a:cubicBezTo>
                        <a:pt x="1430145" y="71110"/>
                        <a:pt x="1483453" y="81388"/>
                        <a:pt x="1499918" y="92364"/>
                      </a:cubicBezTo>
                      <a:cubicBezTo>
                        <a:pt x="1563437" y="134709"/>
                        <a:pt x="1534274" y="122289"/>
                        <a:pt x="1583045" y="138545"/>
                      </a:cubicBezTo>
                      <a:cubicBezTo>
                        <a:pt x="1662446" y="191480"/>
                        <a:pt x="1561991" y="128019"/>
                        <a:pt x="1638463" y="166255"/>
                      </a:cubicBezTo>
                      <a:cubicBezTo>
                        <a:pt x="1648392" y="171219"/>
                        <a:pt x="1656243" y="179763"/>
                        <a:pt x="1666172" y="184727"/>
                      </a:cubicBezTo>
                      <a:cubicBezTo>
                        <a:pt x="1674880" y="189081"/>
                        <a:pt x="1685173" y="189610"/>
                        <a:pt x="1693881" y="193964"/>
                      </a:cubicBezTo>
                      <a:cubicBezTo>
                        <a:pt x="1703810" y="198928"/>
                        <a:pt x="1711446" y="207928"/>
                        <a:pt x="1721590" y="212436"/>
                      </a:cubicBezTo>
                      <a:cubicBezTo>
                        <a:pt x="1739384" y="220344"/>
                        <a:pt x="1759592" y="222201"/>
                        <a:pt x="1777008" y="230909"/>
                      </a:cubicBezTo>
                      <a:cubicBezTo>
                        <a:pt x="1789323" y="237067"/>
                        <a:pt x="1801999" y="242551"/>
                        <a:pt x="1813954" y="249382"/>
                      </a:cubicBezTo>
                      <a:cubicBezTo>
                        <a:pt x="1823592" y="254890"/>
                        <a:pt x="1831734" y="262891"/>
                        <a:pt x="1841663" y="267855"/>
                      </a:cubicBezTo>
                      <a:cubicBezTo>
                        <a:pt x="1850371" y="272209"/>
                        <a:pt x="1860136" y="274012"/>
                        <a:pt x="1869372" y="277091"/>
                      </a:cubicBezTo>
                      <a:cubicBezTo>
                        <a:pt x="1875530" y="286327"/>
                        <a:pt x="1882881" y="294871"/>
                        <a:pt x="1887845" y="304800"/>
                      </a:cubicBezTo>
                      <a:cubicBezTo>
                        <a:pt x="1905843" y="340796"/>
                        <a:pt x="1895962" y="361758"/>
                        <a:pt x="1887845" y="406400"/>
                      </a:cubicBezTo>
                      <a:cubicBezTo>
                        <a:pt x="1886103" y="415979"/>
                        <a:pt x="1884009" y="426008"/>
                        <a:pt x="1878608" y="434109"/>
                      </a:cubicBezTo>
                      <a:cubicBezTo>
                        <a:pt x="1871362" y="444977"/>
                        <a:pt x="1860135" y="452582"/>
                        <a:pt x="1850899" y="461818"/>
                      </a:cubicBezTo>
                      <a:cubicBezTo>
                        <a:pt x="1847820" y="471054"/>
                        <a:pt x="1848547" y="482643"/>
                        <a:pt x="1841663" y="489527"/>
                      </a:cubicBezTo>
                      <a:cubicBezTo>
                        <a:pt x="1834779" y="496411"/>
                        <a:pt x="1822662" y="494410"/>
                        <a:pt x="1813954" y="498764"/>
                      </a:cubicBezTo>
                      <a:cubicBezTo>
                        <a:pt x="1785818" y="512832"/>
                        <a:pt x="1772027" y="531454"/>
                        <a:pt x="1749299" y="554182"/>
                      </a:cubicBezTo>
                      <a:cubicBezTo>
                        <a:pt x="1715616" y="655236"/>
                        <a:pt x="1769336" y="502171"/>
                        <a:pt x="1721590" y="609600"/>
                      </a:cubicBezTo>
                      <a:cubicBezTo>
                        <a:pt x="1713682" y="627394"/>
                        <a:pt x="1709276" y="646545"/>
                        <a:pt x="1703118" y="665018"/>
                      </a:cubicBezTo>
                      <a:cubicBezTo>
                        <a:pt x="1693494" y="693891"/>
                        <a:pt x="1684155" y="729999"/>
                        <a:pt x="1656936" y="748145"/>
                      </a:cubicBezTo>
                      <a:cubicBezTo>
                        <a:pt x="1554447" y="816472"/>
                        <a:pt x="1721826" y="700444"/>
                        <a:pt x="1601518" y="803564"/>
                      </a:cubicBezTo>
                      <a:cubicBezTo>
                        <a:pt x="1591064" y="812525"/>
                        <a:pt x="1576379" y="814952"/>
                        <a:pt x="1564572" y="822036"/>
                      </a:cubicBezTo>
                      <a:cubicBezTo>
                        <a:pt x="1545534" y="833459"/>
                        <a:pt x="1527627" y="846667"/>
                        <a:pt x="1509154" y="858982"/>
                      </a:cubicBezTo>
                      <a:cubicBezTo>
                        <a:pt x="1499918" y="865140"/>
                        <a:pt x="1491976" y="873945"/>
                        <a:pt x="1481445" y="877455"/>
                      </a:cubicBezTo>
                      <a:cubicBezTo>
                        <a:pt x="1414988" y="899606"/>
                        <a:pt x="1498000" y="872724"/>
                        <a:pt x="1416790" y="895927"/>
                      </a:cubicBezTo>
                      <a:cubicBezTo>
                        <a:pt x="1407429" y="898602"/>
                        <a:pt x="1398442" y="902489"/>
                        <a:pt x="1389081" y="905164"/>
                      </a:cubicBezTo>
                      <a:cubicBezTo>
                        <a:pt x="1376875" y="908651"/>
                        <a:pt x="1364295" y="910752"/>
                        <a:pt x="1352136" y="914400"/>
                      </a:cubicBezTo>
                      <a:cubicBezTo>
                        <a:pt x="1333485" y="919995"/>
                        <a:pt x="1316071" y="930723"/>
                        <a:pt x="1296718" y="932873"/>
                      </a:cubicBezTo>
                      <a:lnTo>
                        <a:pt x="1213590" y="942109"/>
                      </a:lnTo>
                      <a:cubicBezTo>
                        <a:pt x="1115069" y="939030"/>
                        <a:pt x="1016290" y="940631"/>
                        <a:pt x="918027" y="932873"/>
                      </a:cubicBezTo>
                      <a:cubicBezTo>
                        <a:pt x="898615" y="931340"/>
                        <a:pt x="881930" y="916815"/>
                        <a:pt x="862608" y="914400"/>
                      </a:cubicBezTo>
                      <a:cubicBezTo>
                        <a:pt x="837978" y="911321"/>
                        <a:pt x="813507" y="906435"/>
                        <a:pt x="788718" y="905164"/>
                      </a:cubicBezTo>
                      <a:cubicBezTo>
                        <a:pt x="693351" y="900273"/>
                        <a:pt x="597833" y="899006"/>
                        <a:pt x="502390" y="895927"/>
                      </a:cubicBezTo>
                      <a:cubicBezTo>
                        <a:pt x="386932" y="867063"/>
                        <a:pt x="530461" y="903948"/>
                        <a:pt x="437736" y="877455"/>
                      </a:cubicBezTo>
                      <a:cubicBezTo>
                        <a:pt x="425530" y="873968"/>
                        <a:pt x="412949" y="871866"/>
                        <a:pt x="400790" y="868218"/>
                      </a:cubicBezTo>
                      <a:cubicBezTo>
                        <a:pt x="382139" y="862623"/>
                        <a:pt x="364466" y="853564"/>
                        <a:pt x="345372" y="849745"/>
                      </a:cubicBezTo>
                      <a:lnTo>
                        <a:pt x="299190" y="840509"/>
                      </a:lnTo>
                      <a:cubicBezTo>
                        <a:pt x="289954" y="834351"/>
                        <a:pt x="281684" y="826409"/>
                        <a:pt x="271481" y="822036"/>
                      </a:cubicBezTo>
                      <a:cubicBezTo>
                        <a:pt x="259813" y="817036"/>
                        <a:pt x="246695" y="816448"/>
                        <a:pt x="234536" y="812800"/>
                      </a:cubicBezTo>
                      <a:cubicBezTo>
                        <a:pt x="215885" y="807205"/>
                        <a:pt x="197591" y="800485"/>
                        <a:pt x="179118" y="794327"/>
                      </a:cubicBezTo>
                      <a:lnTo>
                        <a:pt x="151408" y="785091"/>
                      </a:lnTo>
                      <a:lnTo>
                        <a:pt x="123699" y="775855"/>
                      </a:lnTo>
                      <a:cubicBezTo>
                        <a:pt x="80291" y="732445"/>
                        <a:pt x="103237" y="759015"/>
                        <a:pt x="59045" y="692727"/>
                      </a:cubicBezTo>
                      <a:lnTo>
                        <a:pt x="40572" y="665018"/>
                      </a:lnTo>
                      <a:lnTo>
                        <a:pt x="22099" y="637309"/>
                      </a:lnTo>
                      <a:cubicBezTo>
                        <a:pt x="19020" y="628073"/>
                        <a:pt x="15538" y="618961"/>
                        <a:pt x="12863" y="609600"/>
                      </a:cubicBezTo>
                      <a:cubicBezTo>
                        <a:pt x="-962" y="561210"/>
                        <a:pt x="-7323" y="527576"/>
                        <a:pt x="12863" y="471055"/>
                      </a:cubicBezTo>
                      <a:cubicBezTo>
                        <a:pt x="14655" y="466038"/>
                        <a:pt x="68753" y="430716"/>
                        <a:pt x="77518" y="424873"/>
                      </a:cubicBezTo>
                      <a:cubicBezTo>
                        <a:pt x="80597" y="415637"/>
                        <a:pt x="91108" y="405872"/>
                        <a:pt x="86754" y="397164"/>
                      </a:cubicBezTo>
                      <a:cubicBezTo>
                        <a:pt x="82400" y="388456"/>
                        <a:pt x="26717" y="404860"/>
                        <a:pt x="22099" y="387927"/>
                      </a:cubicBezTo>
                      <a:close/>
                    </a:path>
                  </a:pathLst>
                </a:custGeom>
                <a:noFill/>
                <a:ln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18" tIns="45710" rIns="91418" bIns="45710" rtlCol="0" anchor="ctr"/>
                <a:lstStyle/>
                <a:p>
                  <a:pPr algn="ctr"/>
                  <a:r>
                    <a:rPr lang="ru-RU" sz="36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Вторичные ощущения</a:t>
                  </a:r>
                  <a:endParaRPr lang="ru-RU" sz="36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" name="Прямоугольник 15"/>
                <p:cNvSpPr/>
                <p:nvPr/>
              </p:nvSpPr>
              <p:spPr>
                <a:xfrm>
                  <a:off x="7577171" y="639488"/>
                  <a:ext cx="1486165" cy="50405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18" tIns="45710" rIns="91418" bIns="45710" rtlCol="0" anchor="ctr"/>
                <a:lstStyle/>
                <a:p>
                  <a:pPr algn="ctr"/>
                  <a:r>
                    <a:rPr lang="ru-RU" sz="36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Материя</a:t>
                  </a:r>
                  <a:endParaRPr lang="ru-RU" sz="36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7" name="Прямая со стрелкой 16"/>
                <p:cNvCxnSpPr>
                  <a:stCxn id="14" idx="9"/>
                </p:cNvCxnSpPr>
                <p:nvPr/>
              </p:nvCxnSpPr>
              <p:spPr>
                <a:xfrm>
                  <a:off x="7504327" y="859919"/>
                  <a:ext cx="164016" cy="31597"/>
                </a:xfrm>
                <a:prstGeom prst="straightConnector1">
                  <a:avLst/>
                </a:prstGeom>
                <a:ln w="34925">
                  <a:solidFill>
                    <a:schemeClr val="tx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Полилиния 17"/>
                <p:cNvSpPr/>
                <p:nvPr/>
              </p:nvSpPr>
              <p:spPr>
                <a:xfrm rot="14935964">
                  <a:off x="953197" y="4657256"/>
                  <a:ext cx="2359831" cy="2021332"/>
                </a:xfrm>
                <a:custGeom>
                  <a:avLst/>
                  <a:gdLst>
                    <a:gd name="connsiteX0" fmla="*/ 1719610 w 1823798"/>
                    <a:gd name="connsiteY0" fmla="*/ 86231 h 1545141"/>
                    <a:gd name="connsiteX1" fmla="*/ 1183900 w 1823798"/>
                    <a:gd name="connsiteY1" fmla="*/ 3104 h 1545141"/>
                    <a:gd name="connsiteX2" fmla="*/ 555828 w 1823798"/>
                    <a:gd name="connsiteY2" fmla="*/ 21576 h 1545141"/>
                    <a:gd name="connsiteX3" fmla="*/ 195610 w 1823798"/>
                    <a:gd name="connsiteY3" fmla="*/ 58522 h 1545141"/>
                    <a:gd name="connsiteX4" fmla="*/ 94010 w 1823798"/>
                    <a:gd name="connsiteY4" fmla="*/ 326376 h 1545141"/>
                    <a:gd name="connsiteX5" fmla="*/ 20119 w 1823798"/>
                    <a:gd name="connsiteY5" fmla="*/ 1176122 h 1545141"/>
                    <a:gd name="connsiteX6" fmla="*/ 481937 w 1823798"/>
                    <a:gd name="connsiteY6" fmla="*/ 1490158 h 1545141"/>
                    <a:gd name="connsiteX7" fmla="*/ 1146955 w 1823798"/>
                    <a:gd name="connsiteY7" fmla="*/ 1517867 h 1545141"/>
                    <a:gd name="connsiteX8" fmla="*/ 1442519 w 1823798"/>
                    <a:gd name="connsiteY8" fmla="*/ 1203831 h 1545141"/>
                    <a:gd name="connsiteX9" fmla="*/ 1507173 w 1823798"/>
                    <a:gd name="connsiteY9" fmla="*/ 825140 h 1545141"/>
                    <a:gd name="connsiteX10" fmla="*/ 1682664 w 1823798"/>
                    <a:gd name="connsiteY10" fmla="*/ 372558 h 1545141"/>
                    <a:gd name="connsiteX11" fmla="*/ 1821210 w 1823798"/>
                    <a:gd name="connsiteY11" fmla="*/ 123176 h 1545141"/>
                    <a:gd name="connsiteX12" fmla="*/ 1719610 w 1823798"/>
                    <a:gd name="connsiteY12" fmla="*/ 86231 h 1545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23798" h="1545141">
                      <a:moveTo>
                        <a:pt x="1719610" y="86231"/>
                      </a:moveTo>
                      <a:cubicBezTo>
                        <a:pt x="1613392" y="66219"/>
                        <a:pt x="1377864" y="13880"/>
                        <a:pt x="1183900" y="3104"/>
                      </a:cubicBezTo>
                      <a:cubicBezTo>
                        <a:pt x="989936" y="-7672"/>
                        <a:pt x="720543" y="12340"/>
                        <a:pt x="555828" y="21576"/>
                      </a:cubicBezTo>
                      <a:cubicBezTo>
                        <a:pt x="391113" y="30812"/>
                        <a:pt x="272580" y="7722"/>
                        <a:pt x="195610" y="58522"/>
                      </a:cubicBezTo>
                      <a:cubicBezTo>
                        <a:pt x="118640" y="109322"/>
                        <a:pt x="123258" y="140109"/>
                        <a:pt x="94010" y="326376"/>
                      </a:cubicBezTo>
                      <a:cubicBezTo>
                        <a:pt x="64762" y="512643"/>
                        <a:pt x="-44535" y="982158"/>
                        <a:pt x="20119" y="1176122"/>
                      </a:cubicBezTo>
                      <a:cubicBezTo>
                        <a:pt x="84773" y="1370086"/>
                        <a:pt x="294131" y="1433201"/>
                        <a:pt x="481937" y="1490158"/>
                      </a:cubicBezTo>
                      <a:cubicBezTo>
                        <a:pt x="669743" y="1547115"/>
                        <a:pt x="986858" y="1565588"/>
                        <a:pt x="1146955" y="1517867"/>
                      </a:cubicBezTo>
                      <a:cubicBezTo>
                        <a:pt x="1307052" y="1470146"/>
                        <a:pt x="1382483" y="1319286"/>
                        <a:pt x="1442519" y="1203831"/>
                      </a:cubicBezTo>
                      <a:cubicBezTo>
                        <a:pt x="1502555" y="1088377"/>
                        <a:pt x="1467149" y="963685"/>
                        <a:pt x="1507173" y="825140"/>
                      </a:cubicBezTo>
                      <a:cubicBezTo>
                        <a:pt x="1547197" y="686595"/>
                        <a:pt x="1630325" y="489552"/>
                        <a:pt x="1682664" y="372558"/>
                      </a:cubicBezTo>
                      <a:cubicBezTo>
                        <a:pt x="1735003" y="255564"/>
                        <a:pt x="1813513" y="173976"/>
                        <a:pt x="1821210" y="123176"/>
                      </a:cubicBezTo>
                      <a:cubicBezTo>
                        <a:pt x="1828907" y="72376"/>
                        <a:pt x="1825828" y="106243"/>
                        <a:pt x="1719610" y="86231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  <a:alpha val="97000"/>
                  </a:schemeClr>
                </a:solidFill>
                <a:ln>
                  <a:solidFill>
                    <a:srgbClr val="00B0F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18" tIns="45710" rIns="91418" bIns="45710"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" name="Полилиния 18"/>
                <p:cNvSpPr/>
                <p:nvPr/>
              </p:nvSpPr>
              <p:spPr>
                <a:xfrm>
                  <a:off x="1209823" y="4965271"/>
                  <a:ext cx="1453267" cy="1344049"/>
                </a:xfrm>
                <a:custGeom>
                  <a:avLst/>
                  <a:gdLst>
                    <a:gd name="connsiteX0" fmla="*/ 208930 w 1264492"/>
                    <a:gd name="connsiteY0" fmla="*/ 84301 h 1277631"/>
                    <a:gd name="connsiteX1" fmla="*/ 1197221 w 1264492"/>
                    <a:gd name="connsiteY1" fmla="*/ 28883 h 1277631"/>
                    <a:gd name="connsiteX2" fmla="*/ 1160276 w 1264492"/>
                    <a:gd name="connsiteY2" fmla="*/ 379864 h 1277631"/>
                    <a:gd name="connsiteX3" fmla="*/ 1030967 w 1264492"/>
                    <a:gd name="connsiteY3" fmla="*/ 703137 h 1277631"/>
                    <a:gd name="connsiteX4" fmla="*/ 920130 w 1264492"/>
                    <a:gd name="connsiteY4" fmla="*/ 1201901 h 1277631"/>
                    <a:gd name="connsiteX5" fmla="*/ 375185 w 1264492"/>
                    <a:gd name="connsiteY5" fmla="*/ 1266555 h 1277631"/>
                    <a:gd name="connsiteX6" fmla="*/ 51912 w 1264492"/>
                    <a:gd name="connsiteY6" fmla="*/ 1109537 h 1277631"/>
                    <a:gd name="connsiteX7" fmla="*/ 14967 w 1264492"/>
                    <a:gd name="connsiteY7" fmla="*/ 592301 h 1277631"/>
                    <a:gd name="connsiteX8" fmla="*/ 208930 w 1264492"/>
                    <a:gd name="connsiteY8" fmla="*/ 84301 h 1277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64492" h="1277631">
                      <a:moveTo>
                        <a:pt x="208930" y="84301"/>
                      </a:moveTo>
                      <a:cubicBezTo>
                        <a:pt x="405972" y="-9602"/>
                        <a:pt x="1038663" y="-20378"/>
                        <a:pt x="1197221" y="28883"/>
                      </a:cubicBezTo>
                      <a:cubicBezTo>
                        <a:pt x="1355779" y="78144"/>
                        <a:pt x="1187985" y="267488"/>
                        <a:pt x="1160276" y="379864"/>
                      </a:cubicBezTo>
                      <a:cubicBezTo>
                        <a:pt x="1132567" y="492240"/>
                        <a:pt x="1070991" y="566131"/>
                        <a:pt x="1030967" y="703137"/>
                      </a:cubicBezTo>
                      <a:cubicBezTo>
                        <a:pt x="990943" y="840143"/>
                        <a:pt x="1029427" y="1107998"/>
                        <a:pt x="920130" y="1201901"/>
                      </a:cubicBezTo>
                      <a:cubicBezTo>
                        <a:pt x="810833" y="1295804"/>
                        <a:pt x="519888" y="1281949"/>
                        <a:pt x="375185" y="1266555"/>
                      </a:cubicBezTo>
                      <a:cubicBezTo>
                        <a:pt x="230482" y="1251161"/>
                        <a:pt x="111948" y="1221913"/>
                        <a:pt x="51912" y="1109537"/>
                      </a:cubicBezTo>
                      <a:cubicBezTo>
                        <a:pt x="-8124" y="997161"/>
                        <a:pt x="-9663" y="764713"/>
                        <a:pt x="14967" y="592301"/>
                      </a:cubicBezTo>
                      <a:cubicBezTo>
                        <a:pt x="39597" y="419889"/>
                        <a:pt x="11888" y="178204"/>
                        <a:pt x="208930" y="8430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  <a:alpha val="83000"/>
                  </a:schemeClr>
                </a:solidFill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18" tIns="45710" rIns="91418" bIns="45710"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" name="Полилиния 19"/>
                <p:cNvSpPr/>
                <p:nvPr/>
              </p:nvSpPr>
              <p:spPr>
                <a:xfrm>
                  <a:off x="1496364" y="5220509"/>
                  <a:ext cx="752330" cy="773515"/>
                </a:xfrm>
                <a:custGeom>
                  <a:avLst/>
                  <a:gdLst>
                    <a:gd name="connsiteX0" fmla="*/ 853354 w 899202"/>
                    <a:gd name="connsiteY0" fmla="*/ 200417 h 943467"/>
                    <a:gd name="connsiteX1" fmla="*/ 770227 w 899202"/>
                    <a:gd name="connsiteY1" fmla="*/ 338963 h 943467"/>
                    <a:gd name="connsiteX2" fmla="*/ 705572 w 899202"/>
                    <a:gd name="connsiteY2" fmla="*/ 569872 h 943467"/>
                    <a:gd name="connsiteX3" fmla="*/ 650154 w 899202"/>
                    <a:gd name="connsiteY3" fmla="*/ 773072 h 943467"/>
                    <a:gd name="connsiteX4" fmla="*/ 511609 w 899202"/>
                    <a:gd name="connsiteY4" fmla="*/ 930090 h 943467"/>
                    <a:gd name="connsiteX5" fmla="*/ 77499 w 899202"/>
                    <a:gd name="connsiteY5" fmla="*/ 893144 h 943467"/>
                    <a:gd name="connsiteX6" fmla="*/ 3609 w 899202"/>
                    <a:gd name="connsiteY6" fmla="*/ 560635 h 943467"/>
                    <a:gd name="connsiteX7" fmla="*/ 123681 w 899202"/>
                    <a:gd name="connsiteY7" fmla="*/ 154235 h 943467"/>
                    <a:gd name="connsiteX8" fmla="*/ 373063 w 899202"/>
                    <a:gd name="connsiteY8" fmla="*/ 15690 h 943467"/>
                    <a:gd name="connsiteX9" fmla="*/ 862590 w 899202"/>
                    <a:gd name="connsiteY9" fmla="*/ 24926 h 943467"/>
                    <a:gd name="connsiteX10" fmla="*/ 853354 w 899202"/>
                    <a:gd name="connsiteY10" fmla="*/ 200417 h 943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99202" h="943467">
                      <a:moveTo>
                        <a:pt x="853354" y="200417"/>
                      </a:moveTo>
                      <a:cubicBezTo>
                        <a:pt x="837960" y="252756"/>
                        <a:pt x="794857" y="277387"/>
                        <a:pt x="770227" y="338963"/>
                      </a:cubicBezTo>
                      <a:cubicBezTo>
                        <a:pt x="745597" y="400539"/>
                        <a:pt x="725584" y="497521"/>
                        <a:pt x="705572" y="569872"/>
                      </a:cubicBezTo>
                      <a:cubicBezTo>
                        <a:pt x="685560" y="642224"/>
                        <a:pt x="682481" y="713036"/>
                        <a:pt x="650154" y="773072"/>
                      </a:cubicBezTo>
                      <a:cubicBezTo>
                        <a:pt x="617827" y="833108"/>
                        <a:pt x="607051" y="910078"/>
                        <a:pt x="511609" y="930090"/>
                      </a:cubicBezTo>
                      <a:cubicBezTo>
                        <a:pt x="416167" y="950102"/>
                        <a:pt x="162166" y="954720"/>
                        <a:pt x="77499" y="893144"/>
                      </a:cubicBezTo>
                      <a:cubicBezTo>
                        <a:pt x="-7168" y="831568"/>
                        <a:pt x="-4088" y="683786"/>
                        <a:pt x="3609" y="560635"/>
                      </a:cubicBezTo>
                      <a:cubicBezTo>
                        <a:pt x="11306" y="437484"/>
                        <a:pt x="62105" y="245059"/>
                        <a:pt x="123681" y="154235"/>
                      </a:cubicBezTo>
                      <a:cubicBezTo>
                        <a:pt x="185257" y="63411"/>
                        <a:pt x="249911" y="37241"/>
                        <a:pt x="373063" y="15690"/>
                      </a:cubicBezTo>
                      <a:cubicBezTo>
                        <a:pt x="496214" y="-5862"/>
                        <a:pt x="782542" y="-7401"/>
                        <a:pt x="862590" y="24926"/>
                      </a:cubicBezTo>
                      <a:cubicBezTo>
                        <a:pt x="942638" y="57253"/>
                        <a:pt x="868748" y="148078"/>
                        <a:pt x="853354" y="200417"/>
                      </a:cubicBezTo>
                      <a:close/>
                    </a:path>
                  </a:pathLst>
                </a:custGeom>
                <a:solidFill>
                  <a:schemeClr val="accent3">
                    <a:alpha val="89000"/>
                  </a:schemeClr>
                </a:solidFill>
                <a:ln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18" tIns="45710" rIns="91418" bIns="45710"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" name="Полилиния 20"/>
                <p:cNvSpPr/>
                <p:nvPr/>
              </p:nvSpPr>
              <p:spPr>
                <a:xfrm>
                  <a:off x="1299254" y="5419349"/>
                  <a:ext cx="495295" cy="496150"/>
                </a:xfrm>
                <a:custGeom>
                  <a:avLst/>
                  <a:gdLst>
                    <a:gd name="connsiteX0" fmla="*/ 207836 w 369846"/>
                    <a:gd name="connsiteY0" fmla="*/ 103432 h 398950"/>
                    <a:gd name="connsiteX1" fmla="*/ 23108 w 369846"/>
                    <a:gd name="connsiteY1" fmla="*/ 1832 h 398950"/>
                    <a:gd name="connsiteX2" fmla="*/ 13872 w 369846"/>
                    <a:gd name="connsiteY2" fmla="*/ 186560 h 398950"/>
                    <a:gd name="connsiteX3" fmla="*/ 124708 w 369846"/>
                    <a:gd name="connsiteY3" fmla="*/ 380523 h 398950"/>
                    <a:gd name="connsiteX4" fmla="*/ 318672 w 369846"/>
                    <a:gd name="connsiteY4" fmla="*/ 380523 h 398950"/>
                    <a:gd name="connsiteX5" fmla="*/ 364854 w 369846"/>
                    <a:gd name="connsiteY5" fmla="*/ 288160 h 398950"/>
                    <a:gd name="connsiteX6" fmla="*/ 207836 w 369846"/>
                    <a:gd name="connsiteY6" fmla="*/ 103432 h 398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9846" h="398950">
                      <a:moveTo>
                        <a:pt x="207836" y="103432"/>
                      </a:moveTo>
                      <a:cubicBezTo>
                        <a:pt x="150878" y="55711"/>
                        <a:pt x="55435" y="-12023"/>
                        <a:pt x="23108" y="1832"/>
                      </a:cubicBezTo>
                      <a:cubicBezTo>
                        <a:pt x="-9219" y="15687"/>
                        <a:pt x="-3061" y="123445"/>
                        <a:pt x="13872" y="186560"/>
                      </a:cubicBezTo>
                      <a:cubicBezTo>
                        <a:pt x="30805" y="249675"/>
                        <a:pt x="73908" y="348196"/>
                        <a:pt x="124708" y="380523"/>
                      </a:cubicBezTo>
                      <a:cubicBezTo>
                        <a:pt x="175508" y="412850"/>
                        <a:pt x="278648" y="395917"/>
                        <a:pt x="318672" y="380523"/>
                      </a:cubicBezTo>
                      <a:cubicBezTo>
                        <a:pt x="358696" y="365129"/>
                        <a:pt x="380248" y="332802"/>
                        <a:pt x="364854" y="288160"/>
                      </a:cubicBezTo>
                      <a:cubicBezTo>
                        <a:pt x="349460" y="243518"/>
                        <a:pt x="264794" y="151153"/>
                        <a:pt x="207836" y="103432"/>
                      </a:cubicBezTo>
                      <a:close/>
                    </a:path>
                  </a:pathLst>
                </a:custGeom>
                <a:solidFill>
                  <a:srgbClr val="FF0000">
                    <a:alpha val="49000"/>
                  </a:srgbClr>
                </a:solidFill>
                <a:ln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18" tIns="45710" rIns="91418" bIns="45710"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" name="Полилиния 21"/>
                <p:cNvSpPr/>
                <p:nvPr/>
              </p:nvSpPr>
              <p:spPr>
                <a:xfrm flipH="1" flipV="1">
                  <a:off x="1403041" y="5702133"/>
                  <a:ext cx="151340" cy="143368"/>
                </a:xfrm>
                <a:custGeom>
                  <a:avLst/>
                  <a:gdLst>
                    <a:gd name="connsiteX0" fmla="*/ 58 w 120168"/>
                    <a:gd name="connsiteY0" fmla="*/ 8240 h 91435"/>
                    <a:gd name="connsiteX1" fmla="*/ 55476 w 120168"/>
                    <a:gd name="connsiteY1" fmla="*/ 8240 h 91435"/>
                    <a:gd name="connsiteX2" fmla="*/ 120131 w 120168"/>
                    <a:gd name="connsiteY2" fmla="*/ 54422 h 91435"/>
                    <a:gd name="connsiteX3" fmla="*/ 46240 w 120168"/>
                    <a:gd name="connsiteY3" fmla="*/ 91367 h 91435"/>
                    <a:gd name="connsiteX4" fmla="*/ 58 w 120168"/>
                    <a:gd name="connsiteY4" fmla="*/ 8240 h 91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168" h="91435">
                      <a:moveTo>
                        <a:pt x="58" y="8240"/>
                      </a:moveTo>
                      <a:cubicBezTo>
                        <a:pt x="1597" y="-5614"/>
                        <a:pt x="35464" y="543"/>
                        <a:pt x="55476" y="8240"/>
                      </a:cubicBezTo>
                      <a:cubicBezTo>
                        <a:pt x="75488" y="15937"/>
                        <a:pt x="121670" y="40568"/>
                        <a:pt x="120131" y="54422"/>
                      </a:cubicBezTo>
                      <a:cubicBezTo>
                        <a:pt x="118592" y="68276"/>
                        <a:pt x="64713" y="92906"/>
                        <a:pt x="46240" y="91367"/>
                      </a:cubicBezTo>
                      <a:cubicBezTo>
                        <a:pt x="27767" y="89828"/>
                        <a:pt x="-1481" y="22094"/>
                        <a:pt x="58" y="824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  <a:alpha val="57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18" tIns="45710" rIns="91418" bIns="45710"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323528" y="2811789"/>
                  <a:ext cx="1800200" cy="798402"/>
                </a:xfrm>
                <a:prstGeom prst="rect">
                  <a:avLst/>
                </a:prstGeom>
                <a:solidFill>
                  <a:schemeClr val="accent1">
                    <a:alpha val="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18" tIns="45710" rIns="91418" bIns="45710" rtlCol="0" anchor="ctr"/>
                <a:lstStyle/>
                <a:p>
                  <a:pPr algn="ctr"/>
                  <a:r>
                    <a:rPr lang="ru-RU" sz="32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Свободное пространство</a:t>
                  </a:r>
                  <a:endParaRPr lang="ru-RU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" name="Прямоугольник 23"/>
                <p:cNvSpPr/>
                <p:nvPr/>
              </p:nvSpPr>
              <p:spPr>
                <a:xfrm>
                  <a:off x="2195736" y="2793767"/>
                  <a:ext cx="2736304" cy="797316"/>
                </a:xfrm>
                <a:prstGeom prst="rect">
                  <a:avLst/>
                </a:prstGeom>
                <a:solidFill>
                  <a:schemeClr val="accent1">
                    <a:alpha val="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18" tIns="45710" rIns="91418" bIns="45710" rtlCol="0" anchor="ctr"/>
                <a:lstStyle/>
                <a:p>
                  <a:pPr algn="ctr"/>
                  <a:r>
                    <a:rPr lang="ru-RU" sz="32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Биологическая форма материи</a:t>
                  </a:r>
                  <a:endParaRPr lang="ru-RU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Прямоугольник 24"/>
                <p:cNvSpPr/>
                <p:nvPr/>
              </p:nvSpPr>
              <p:spPr>
                <a:xfrm>
                  <a:off x="5004048" y="2793769"/>
                  <a:ext cx="1531662" cy="788099"/>
                </a:xfrm>
                <a:prstGeom prst="rect">
                  <a:avLst/>
                </a:prstGeom>
                <a:solidFill>
                  <a:schemeClr val="accent1">
                    <a:alpha val="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18" tIns="45710" rIns="91418" bIns="45710" rtlCol="0" anchor="ctr"/>
                <a:lstStyle/>
                <a:p>
                  <a:pPr algn="ctr"/>
                  <a:r>
                    <a:rPr lang="ru-RU" sz="32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Разумные существа</a:t>
                  </a:r>
                  <a:endParaRPr lang="ru-RU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6" name="Прямоугольник 25"/>
                <p:cNvSpPr/>
                <p:nvPr/>
              </p:nvSpPr>
              <p:spPr>
                <a:xfrm>
                  <a:off x="6612167" y="2797680"/>
                  <a:ext cx="2640353" cy="784189"/>
                </a:xfrm>
                <a:prstGeom prst="rect">
                  <a:avLst/>
                </a:prstGeom>
                <a:solidFill>
                  <a:schemeClr val="accent1">
                    <a:alpha val="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18" tIns="45710" rIns="91418" bIns="45710" rtlCol="0" anchor="ctr"/>
                <a:lstStyle/>
                <a:p>
                  <a:pPr algn="ctr"/>
                  <a:r>
                    <a:rPr lang="ru-RU" sz="32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Физическая форма материи</a:t>
                  </a:r>
                  <a:endParaRPr lang="ru-RU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27" name="Прямая со стрелкой 26"/>
                <p:cNvCxnSpPr>
                  <a:endCxn id="23" idx="2"/>
                </p:cNvCxnSpPr>
                <p:nvPr/>
              </p:nvCxnSpPr>
              <p:spPr>
                <a:xfrm flipV="1">
                  <a:off x="1061620" y="3610191"/>
                  <a:ext cx="162008" cy="1543269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 стрелкой 27"/>
                <p:cNvCxnSpPr/>
                <p:nvPr/>
              </p:nvCxnSpPr>
              <p:spPr>
                <a:xfrm flipV="1">
                  <a:off x="2123728" y="3700879"/>
                  <a:ext cx="4968552" cy="2250004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Прямоугольник 28"/>
                <p:cNvSpPr/>
                <p:nvPr/>
              </p:nvSpPr>
              <p:spPr>
                <a:xfrm>
                  <a:off x="827584" y="4292872"/>
                  <a:ext cx="2376264" cy="46091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18" tIns="45710" rIns="91418" bIns="45710" rtlCol="0" anchor="ctr"/>
                <a:lstStyle/>
                <a:p>
                  <a:pPr algn="ctr"/>
                  <a:r>
                    <a:rPr lang="ru-RU" sz="45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Вселенная</a:t>
                  </a:r>
                  <a:endParaRPr lang="ru-RU" sz="45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Прямоугольник 29"/>
                <p:cNvSpPr/>
                <p:nvPr/>
              </p:nvSpPr>
              <p:spPr>
                <a:xfrm>
                  <a:off x="2348066" y="3736458"/>
                  <a:ext cx="1390634" cy="55232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18" tIns="45710" rIns="91418" bIns="45710" rtlCol="0" anchor="ctr"/>
                <a:lstStyle/>
                <a:p>
                  <a:pPr algn="ctr"/>
                  <a:r>
                    <a:rPr lang="ru-RU" sz="45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Космос</a:t>
                  </a:r>
                  <a:endParaRPr lang="ru-RU" sz="45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" name="Прямоугольник 30"/>
                <p:cNvSpPr/>
                <p:nvPr/>
              </p:nvSpPr>
              <p:spPr>
                <a:xfrm>
                  <a:off x="3654625" y="6551095"/>
                  <a:ext cx="1781471" cy="55232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18" tIns="45710" rIns="91418" bIns="45710" rtlCol="0" anchor="ctr"/>
                <a:lstStyle/>
                <a:p>
                  <a:pPr algn="ctr"/>
                  <a:r>
                    <a:rPr lang="az-Latn-AZ" sz="52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~</a:t>
                  </a:r>
                  <a:r>
                    <a:rPr lang="ru-RU" sz="44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Материя</a:t>
                  </a:r>
                  <a:endParaRPr lang="ru-RU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32" name="Прямая со стрелкой 31"/>
                <p:cNvCxnSpPr>
                  <a:endCxn id="24" idx="2"/>
                </p:cNvCxnSpPr>
                <p:nvPr/>
              </p:nvCxnSpPr>
              <p:spPr>
                <a:xfrm flipV="1">
                  <a:off x="1434509" y="3591083"/>
                  <a:ext cx="2129379" cy="1946723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Прямая со стрелкой 32"/>
                <p:cNvCxnSpPr>
                  <a:stCxn id="22" idx="1"/>
                  <a:endCxn id="25" idx="2"/>
                </p:cNvCxnSpPr>
                <p:nvPr/>
              </p:nvCxnSpPr>
              <p:spPr>
                <a:xfrm flipV="1">
                  <a:off x="1484515" y="3581869"/>
                  <a:ext cx="4285364" cy="2250712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Прямоугольник 33"/>
                <p:cNvSpPr/>
                <p:nvPr/>
              </p:nvSpPr>
              <p:spPr>
                <a:xfrm>
                  <a:off x="-57086" y="5220374"/>
                  <a:ext cx="4747722" cy="65470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18" tIns="45710" rIns="91418" bIns="45710" rtlCol="0" anchor="ctr"/>
                <a:lstStyle/>
                <a:p>
                  <a:pPr algn="ctr"/>
                  <a:r>
                    <a:rPr lang="ru-RU" sz="4500" b="1" dirty="0" smtClean="0">
                      <a:solidFill>
                        <a:schemeClr val="tx1"/>
                      </a:solidFill>
                      <a:uFill>
                        <a:solidFill>
                          <a:schemeClr val="bg1"/>
                        </a:solidFill>
                      </a:uFill>
                      <a:latin typeface="Times New Roman" pitchFamily="18" charset="0"/>
                      <a:cs typeface="Times New Roman" pitchFamily="18" charset="0"/>
                    </a:rPr>
                    <a:t>Информационная форма</a:t>
                  </a:r>
                  <a:endParaRPr lang="en-US" sz="4500" b="1" dirty="0" smtClean="0">
                    <a:solidFill>
                      <a:schemeClr val="tx1"/>
                    </a:solidFill>
                    <a:uFill>
                      <a:solidFill>
                        <a:schemeClr val="bg1"/>
                      </a:solidFill>
                    </a:u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5" name="Полилиния 34"/>
                <p:cNvSpPr/>
                <p:nvPr/>
              </p:nvSpPr>
              <p:spPr>
                <a:xfrm>
                  <a:off x="4283968" y="5483767"/>
                  <a:ext cx="628073" cy="176373"/>
                </a:xfrm>
                <a:custGeom>
                  <a:avLst/>
                  <a:gdLst>
                    <a:gd name="connsiteX0" fmla="*/ 0 w 720436"/>
                    <a:gd name="connsiteY0" fmla="*/ 148588 h 388734"/>
                    <a:gd name="connsiteX1" fmla="*/ 110836 w 720436"/>
                    <a:gd name="connsiteY1" fmla="*/ 148588 h 388734"/>
                    <a:gd name="connsiteX2" fmla="*/ 147782 w 720436"/>
                    <a:gd name="connsiteY2" fmla="*/ 83934 h 388734"/>
                    <a:gd name="connsiteX3" fmla="*/ 230909 w 720436"/>
                    <a:gd name="connsiteY3" fmla="*/ 176297 h 388734"/>
                    <a:gd name="connsiteX4" fmla="*/ 295564 w 720436"/>
                    <a:gd name="connsiteY4" fmla="*/ 65461 h 388734"/>
                    <a:gd name="connsiteX5" fmla="*/ 360218 w 720436"/>
                    <a:gd name="connsiteY5" fmla="*/ 176297 h 388734"/>
                    <a:gd name="connsiteX6" fmla="*/ 434109 w 720436"/>
                    <a:gd name="connsiteY6" fmla="*/ 65461 h 388734"/>
                    <a:gd name="connsiteX7" fmla="*/ 489527 w 720436"/>
                    <a:gd name="connsiteY7" fmla="*/ 157824 h 388734"/>
                    <a:gd name="connsiteX8" fmla="*/ 572655 w 720436"/>
                    <a:gd name="connsiteY8" fmla="*/ 806 h 388734"/>
                    <a:gd name="connsiteX9" fmla="*/ 628073 w 720436"/>
                    <a:gd name="connsiteY9" fmla="*/ 102406 h 388734"/>
                    <a:gd name="connsiteX10" fmla="*/ 655782 w 720436"/>
                    <a:gd name="connsiteY10" fmla="*/ 231715 h 388734"/>
                    <a:gd name="connsiteX11" fmla="*/ 720436 w 720436"/>
                    <a:gd name="connsiteY11" fmla="*/ 388734 h 388734"/>
                    <a:gd name="connsiteX0" fmla="*/ 0 w 655782"/>
                    <a:gd name="connsiteY0" fmla="*/ 148588 h 231715"/>
                    <a:gd name="connsiteX1" fmla="*/ 110836 w 655782"/>
                    <a:gd name="connsiteY1" fmla="*/ 148588 h 231715"/>
                    <a:gd name="connsiteX2" fmla="*/ 147782 w 655782"/>
                    <a:gd name="connsiteY2" fmla="*/ 83934 h 231715"/>
                    <a:gd name="connsiteX3" fmla="*/ 230909 w 655782"/>
                    <a:gd name="connsiteY3" fmla="*/ 176297 h 231715"/>
                    <a:gd name="connsiteX4" fmla="*/ 295564 w 655782"/>
                    <a:gd name="connsiteY4" fmla="*/ 65461 h 231715"/>
                    <a:gd name="connsiteX5" fmla="*/ 360218 w 655782"/>
                    <a:gd name="connsiteY5" fmla="*/ 176297 h 231715"/>
                    <a:gd name="connsiteX6" fmla="*/ 434109 w 655782"/>
                    <a:gd name="connsiteY6" fmla="*/ 65461 h 231715"/>
                    <a:gd name="connsiteX7" fmla="*/ 489527 w 655782"/>
                    <a:gd name="connsiteY7" fmla="*/ 157824 h 231715"/>
                    <a:gd name="connsiteX8" fmla="*/ 572655 w 655782"/>
                    <a:gd name="connsiteY8" fmla="*/ 806 h 231715"/>
                    <a:gd name="connsiteX9" fmla="*/ 628073 w 655782"/>
                    <a:gd name="connsiteY9" fmla="*/ 102406 h 231715"/>
                    <a:gd name="connsiteX10" fmla="*/ 655782 w 655782"/>
                    <a:gd name="connsiteY10" fmla="*/ 231715 h 231715"/>
                    <a:gd name="connsiteX0" fmla="*/ 0 w 628073"/>
                    <a:gd name="connsiteY0" fmla="*/ 148588 h 176373"/>
                    <a:gd name="connsiteX1" fmla="*/ 110836 w 628073"/>
                    <a:gd name="connsiteY1" fmla="*/ 148588 h 176373"/>
                    <a:gd name="connsiteX2" fmla="*/ 147782 w 628073"/>
                    <a:gd name="connsiteY2" fmla="*/ 83934 h 176373"/>
                    <a:gd name="connsiteX3" fmla="*/ 230909 w 628073"/>
                    <a:gd name="connsiteY3" fmla="*/ 176297 h 176373"/>
                    <a:gd name="connsiteX4" fmla="*/ 295564 w 628073"/>
                    <a:gd name="connsiteY4" fmla="*/ 65461 h 176373"/>
                    <a:gd name="connsiteX5" fmla="*/ 360218 w 628073"/>
                    <a:gd name="connsiteY5" fmla="*/ 176297 h 176373"/>
                    <a:gd name="connsiteX6" fmla="*/ 434109 w 628073"/>
                    <a:gd name="connsiteY6" fmla="*/ 65461 h 176373"/>
                    <a:gd name="connsiteX7" fmla="*/ 489527 w 628073"/>
                    <a:gd name="connsiteY7" fmla="*/ 157824 h 176373"/>
                    <a:gd name="connsiteX8" fmla="*/ 572655 w 628073"/>
                    <a:gd name="connsiteY8" fmla="*/ 806 h 176373"/>
                    <a:gd name="connsiteX9" fmla="*/ 628073 w 628073"/>
                    <a:gd name="connsiteY9" fmla="*/ 102406 h 176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28073" h="176373">
                      <a:moveTo>
                        <a:pt x="0" y="148588"/>
                      </a:moveTo>
                      <a:cubicBezTo>
                        <a:pt x="43103" y="153976"/>
                        <a:pt x="86206" y="159364"/>
                        <a:pt x="110836" y="148588"/>
                      </a:cubicBezTo>
                      <a:cubicBezTo>
                        <a:pt x="135466" y="137812"/>
                        <a:pt x="127770" y="79316"/>
                        <a:pt x="147782" y="83934"/>
                      </a:cubicBezTo>
                      <a:cubicBezTo>
                        <a:pt x="167794" y="88552"/>
                        <a:pt x="206279" y="179376"/>
                        <a:pt x="230909" y="176297"/>
                      </a:cubicBezTo>
                      <a:cubicBezTo>
                        <a:pt x="255539" y="173218"/>
                        <a:pt x="274013" y="65461"/>
                        <a:pt x="295564" y="65461"/>
                      </a:cubicBezTo>
                      <a:cubicBezTo>
                        <a:pt x="317115" y="65461"/>
                        <a:pt x="337127" y="176297"/>
                        <a:pt x="360218" y="176297"/>
                      </a:cubicBezTo>
                      <a:cubicBezTo>
                        <a:pt x="383309" y="176297"/>
                        <a:pt x="412558" y="68540"/>
                        <a:pt x="434109" y="65461"/>
                      </a:cubicBezTo>
                      <a:cubicBezTo>
                        <a:pt x="455660" y="62382"/>
                        <a:pt x="466436" y="168600"/>
                        <a:pt x="489527" y="157824"/>
                      </a:cubicBezTo>
                      <a:cubicBezTo>
                        <a:pt x="512618" y="147048"/>
                        <a:pt x="549564" y="10042"/>
                        <a:pt x="572655" y="806"/>
                      </a:cubicBezTo>
                      <a:cubicBezTo>
                        <a:pt x="595746" y="-8430"/>
                        <a:pt x="614219" y="63921"/>
                        <a:pt x="628073" y="102406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18" tIns="45710" rIns="91418" bIns="45710"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36" name="Прямая со стрелкой 35"/>
                <p:cNvCxnSpPr>
                  <a:stCxn id="35" idx="9"/>
                </p:cNvCxnSpPr>
                <p:nvPr/>
              </p:nvCxnSpPr>
              <p:spPr>
                <a:xfrm>
                  <a:off x="4912040" y="5586172"/>
                  <a:ext cx="164016" cy="31597"/>
                </a:xfrm>
                <a:prstGeom prst="straightConnector1">
                  <a:avLst/>
                </a:prstGeom>
                <a:ln w="34925">
                  <a:solidFill>
                    <a:schemeClr val="tx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Полилиния 36"/>
                <p:cNvSpPr/>
                <p:nvPr/>
              </p:nvSpPr>
              <p:spPr>
                <a:xfrm>
                  <a:off x="5060388" y="5175433"/>
                  <a:ext cx="2463940" cy="1253765"/>
                </a:xfrm>
                <a:custGeom>
                  <a:avLst/>
                  <a:gdLst>
                    <a:gd name="connsiteX0" fmla="*/ 122549 w 1970202"/>
                    <a:gd name="connsiteY0" fmla="*/ 461914 h 1253765"/>
                    <a:gd name="connsiteX1" fmla="*/ 169683 w 1970202"/>
                    <a:gd name="connsiteY1" fmla="*/ 433633 h 1253765"/>
                    <a:gd name="connsiteX2" fmla="*/ 207390 w 1970202"/>
                    <a:gd name="connsiteY2" fmla="*/ 414780 h 1253765"/>
                    <a:gd name="connsiteX3" fmla="*/ 245097 w 1970202"/>
                    <a:gd name="connsiteY3" fmla="*/ 386499 h 1253765"/>
                    <a:gd name="connsiteX4" fmla="*/ 273378 w 1970202"/>
                    <a:gd name="connsiteY4" fmla="*/ 301658 h 1253765"/>
                    <a:gd name="connsiteX5" fmla="*/ 282804 w 1970202"/>
                    <a:gd name="connsiteY5" fmla="*/ 273378 h 1253765"/>
                    <a:gd name="connsiteX6" fmla="*/ 301658 w 1970202"/>
                    <a:gd name="connsiteY6" fmla="*/ 235670 h 1253765"/>
                    <a:gd name="connsiteX7" fmla="*/ 339365 w 1970202"/>
                    <a:gd name="connsiteY7" fmla="*/ 150829 h 1253765"/>
                    <a:gd name="connsiteX8" fmla="*/ 377072 w 1970202"/>
                    <a:gd name="connsiteY8" fmla="*/ 131976 h 1253765"/>
                    <a:gd name="connsiteX9" fmla="*/ 414780 w 1970202"/>
                    <a:gd name="connsiteY9" fmla="*/ 103695 h 1253765"/>
                    <a:gd name="connsiteX10" fmla="*/ 461914 w 1970202"/>
                    <a:gd name="connsiteY10" fmla="*/ 84842 h 1253765"/>
                    <a:gd name="connsiteX11" fmla="*/ 490194 w 1970202"/>
                    <a:gd name="connsiteY11" fmla="*/ 65988 h 1253765"/>
                    <a:gd name="connsiteX12" fmla="*/ 584462 w 1970202"/>
                    <a:gd name="connsiteY12" fmla="*/ 28281 h 1253765"/>
                    <a:gd name="connsiteX13" fmla="*/ 612743 w 1970202"/>
                    <a:gd name="connsiteY13" fmla="*/ 18854 h 1253765"/>
                    <a:gd name="connsiteX14" fmla="*/ 688157 w 1970202"/>
                    <a:gd name="connsiteY14" fmla="*/ 0 h 1253765"/>
                    <a:gd name="connsiteX15" fmla="*/ 1216058 w 1970202"/>
                    <a:gd name="connsiteY15" fmla="*/ 9427 h 1253765"/>
                    <a:gd name="connsiteX16" fmla="*/ 1291472 w 1970202"/>
                    <a:gd name="connsiteY16" fmla="*/ 28281 h 1253765"/>
                    <a:gd name="connsiteX17" fmla="*/ 1348033 w 1970202"/>
                    <a:gd name="connsiteY17" fmla="*/ 47134 h 1253765"/>
                    <a:gd name="connsiteX18" fmla="*/ 1376314 w 1970202"/>
                    <a:gd name="connsiteY18" fmla="*/ 56561 h 1253765"/>
                    <a:gd name="connsiteX19" fmla="*/ 1423448 w 1970202"/>
                    <a:gd name="connsiteY19" fmla="*/ 75415 h 1253765"/>
                    <a:gd name="connsiteX20" fmla="*/ 1461155 w 1970202"/>
                    <a:gd name="connsiteY20" fmla="*/ 84842 h 1253765"/>
                    <a:gd name="connsiteX21" fmla="*/ 1489435 w 1970202"/>
                    <a:gd name="connsiteY21" fmla="*/ 94268 h 1253765"/>
                    <a:gd name="connsiteX22" fmla="*/ 1564850 w 1970202"/>
                    <a:gd name="connsiteY22" fmla="*/ 113122 h 1253765"/>
                    <a:gd name="connsiteX23" fmla="*/ 1687398 w 1970202"/>
                    <a:gd name="connsiteY23" fmla="*/ 141402 h 1253765"/>
                    <a:gd name="connsiteX24" fmla="*/ 1743959 w 1970202"/>
                    <a:gd name="connsiteY24" fmla="*/ 160256 h 1253765"/>
                    <a:gd name="connsiteX25" fmla="*/ 1800520 w 1970202"/>
                    <a:gd name="connsiteY25" fmla="*/ 197963 h 1253765"/>
                    <a:gd name="connsiteX26" fmla="*/ 1857081 w 1970202"/>
                    <a:gd name="connsiteY26" fmla="*/ 263951 h 1253765"/>
                    <a:gd name="connsiteX27" fmla="*/ 1885361 w 1970202"/>
                    <a:gd name="connsiteY27" fmla="*/ 282804 h 1253765"/>
                    <a:gd name="connsiteX28" fmla="*/ 1894788 w 1970202"/>
                    <a:gd name="connsiteY28" fmla="*/ 311085 h 1253765"/>
                    <a:gd name="connsiteX29" fmla="*/ 1923068 w 1970202"/>
                    <a:gd name="connsiteY29" fmla="*/ 358219 h 1253765"/>
                    <a:gd name="connsiteX30" fmla="*/ 1932495 w 1970202"/>
                    <a:gd name="connsiteY30" fmla="*/ 461914 h 1253765"/>
                    <a:gd name="connsiteX31" fmla="*/ 1941922 w 1970202"/>
                    <a:gd name="connsiteY31" fmla="*/ 499621 h 1253765"/>
                    <a:gd name="connsiteX32" fmla="*/ 1951349 w 1970202"/>
                    <a:gd name="connsiteY32" fmla="*/ 546755 h 1253765"/>
                    <a:gd name="connsiteX33" fmla="*/ 1970202 w 1970202"/>
                    <a:gd name="connsiteY33" fmla="*/ 612743 h 1253765"/>
                    <a:gd name="connsiteX34" fmla="*/ 1960776 w 1970202"/>
                    <a:gd name="connsiteY34" fmla="*/ 838986 h 1253765"/>
                    <a:gd name="connsiteX35" fmla="*/ 1951349 w 1970202"/>
                    <a:gd name="connsiteY35" fmla="*/ 867266 h 1253765"/>
                    <a:gd name="connsiteX36" fmla="*/ 1932495 w 1970202"/>
                    <a:gd name="connsiteY36" fmla="*/ 895547 h 1253765"/>
                    <a:gd name="connsiteX37" fmla="*/ 1904215 w 1970202"/>
                    <a:gd name="connsiteY37" fmla="*/ 933254 h 1253765"/>
                    <a:gd name="connsiteX38" fmla="*/ 1894788 w 1970202"/>
                    <a:gd name="connsiteY38" fmla="*/ 980388 h 1253765"/>
                    <a:gd name="connsiteX39" fmla="*/ 1828800 w 1970202"/>
                    <a:gd name="connsiteY39" fmla="*/ 1065229 h 1253765"/>
                    <a:gd name="connsiteX40" fmla="*/ 1791093 w 1970202"/>
                    <a:gd name="connsiteY40" fmla="*/ 1121790 h 1253765"/>
                    <a:gd name="connsiteX41" fmla="*/ 1743959 w 1970202"/>
                    <a:gd name="connsiteY41" fmla="*/ 1168924 h 1253765"/>
                    <a:gd name="connsiteX42" fmla="*/ 1715679 w 1970202"/>
                    <a:gd name="connsiteY42" fmla="*/ 1197204 h 1253765"/>
                    <a:gd name="connsiteX43" fmla="*/ 1687398 w 1970202"/>
                    <a:gd name="connsiteY43" fmla="*/ 1206631 h 1253765"/>
                    <a:gd name="connsiteX44" fmla="*/ 1640264 w 1970202"/>
                    <a:gd name="connsiteY44" fmla="*/ 1225485 h 1253765"/>
                    <a:gd name="connsiteX45" fmla="*/ 1583703 w 1970202"/>
                    <a:gd name="connsiteY45" fmla="*/ 1234912 h 1253765"/>
                    <a:gd name="connsiteX46" fmla="*/ 1414021 w 1970202"/>
                    <a:gd name="connsiteY46" fmla="*/ 1253765 h 1253765"/>
                    <a:gd name="connsiteX47" fmla="*/ 838986 w 1970202"/>
                    <a:gd name="connsiteY47" fmla="*/ 1244338 h 1253765"/>
                    <a:gd name="connsiteX48" fmla="*/ 772998 w 1970202"/>
                    <a:gd name="connsiteY48" fmla="*/ 1225485 h 1253765"/>
                    <a:gd name="connsiteX49" fmla="*/ 735291 w 1970202"/>
                    <a:gd name="connsiteY49" fmla="*/ 1206631 h 1253765"/>
                    <a:gd name="connsiteX50" fmla="*/ 688157 w 1970202"/>
                    <a:gd name="connsiteY50" fmla="*/ 1197204 h 1253765"/>
                    <a:gd name="connsiteX51" fmla="*/ 603316 w 1970202"/>
                    <a:gd name="connsiteY51" fmla="*/ 1159497 h 1253765"/>
                    <a:gd name="connsiteX52" fmla="*/ 452487 w 1970202"/>
                    <a:gd name="connsiteY52" fmla="*/ 1140644 h 1253765"/>
                    <a:gd name="connsiteX53" fmla="*/ 414780 w 1970202"/>
                    <a:gd name="connsiteY53" fmla="*/ 1131217 h 1253765"/>
                    <a:gd name="connsiteX54" fmla="*/ 367646 w 1970202"/>
                    <a:gd name="connsiteY54" fmla="*/ 1112363 h 1253765"/>
                    <a:gd name="connsiteX55" fmla="*/ 320512 w 1970202"/>
                    <a:gd name="connsiteY55" fmla="*/ 1102936 h 1253765"/>
                    <a:gd name="connsiteX56" fmla="*/ 282804 w 1970202"/>
                    <a:gd name="connsiteY56" fmla="*/ 1074656 h 1253765"/>
                    <a:gd name="connsiteX57" fmla="*/ 226244 w 1970202"/>
                    <a:gd name="connsiteY57" fmla="*/ 1055802 h 1253765"/>
                    <a:gd name="connsiteX58" fmla="*/ 169683 w 1970202"/>
                    <a:gd name="connsiteY58" fmla="*/ 1018095 h 1253765"/>
                    <a:gd name="connsiteX59" fmla="*/ 113122 w 1970202"/>
                    <a:gd name="connsiteY59" fmla="*/ 961534 h 1253765"/>
                    <a:gd name="connsiteX60" fmla="*/ 65988 w 1970202"/>
                    <a:gd name="connsiteY60" fmla="*/ 895547 h 1253765"/>
                    <a:gd name="connsiteX61" fmla="*/ 56561 w 1970202"/>
                    <a:gd name="connsiteY61" fmla="*/ 867266 h 1253765"/>
                    <a:gd name="connsiteX62" fmla="*/ 37707 w 1970202"/>
                    <a:gd name="connsiteY62" fmla="*/ 838986 h 1253765"/>
                    <a:gd name="connsiteX63" fmla="*/ 28281 w 1970202"/>
                    <a:gd name="connsiteY63" fmla="*/ 801279 h 1253765"/>
                    <a:gd name="connsiteX64" fmla="*/ 9427 w 1970202"/>
                    <a:gd name="connsiteY64" fmla="*/ 744718 h 1253765"/>
                    <a:gd name="connsiteX65" fmla="*/ 0 w 1970202"/>
                    <a:gd name="connsiteY65" fmla="*/ 716437 h 1253765"/>
                    <a:gd name="connsiteX66" fmla="*/ 9427 w 1970202"/>
                    <a:gd name="connsiteY66" fmla="*/ 575035 h 1253765"/>
                    <a:gd name="connsiteX67" fmla="*/ 18854 w 1970202"/>
                    <a:gd name="connsiteY67" fmla="*/ 546755 h 1253765"/>
                    <a:gd name="connsiteX68" fmla="*/ 47134 w 1970202"/>
                    <a:gd name="connsiteY68" fmla="*/ 537328 h 1253765"/>
                    <a:gd name="connsiteX69" fmla="*/ 113122 w 1970202"/>
                    <a:gd name="connsiteY69" fmla="*/ 527901 h 1253765"/>
                    <a:gd name="connsiteX70" fmla="*/ 122549 w 1970202"/>
                    <a:gd name="connsiteY70" fmla="*/ 461914 h 1253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1970202" h="1253765">
                      <a:moveTo>
                        <a:pt x="122549" y="461914"/>
                      </a:moveTo>
                      <a:cubicBezTo>
                        <a:pt x="138260" y="452487"/>
                        <a:pt x="153666" y="442531"/>
                        <a:pt x="169683" y="433633"/>
                      </a:cubicBezTo>
                      <a:cubicBezTo>
                        <a:pt x="181967" y="426808"/>
                        <a:pt x="195474" y="422228"/>
                        <a:pt x="207390" y="414780"/>
                      </a:cubicBezTo>
                      <a:cubicBezTo>
                        <a:pt x="220713" y="406453"/>
                        <a:pt x="232528" y="395926"/>
                        <a:pt x="245097" y="386499"/>
                      </a:cubicBezTo>
                      <a:cubicBezTo>
                        <a:pt x="260894" y="323311"/>
                        <a:pt x="246752" y="372660"/>
                        <a:pt x="273378" y="301658"/>
                      </a:cubicBezTo>
                      <a:cubicBezTo>
                        <a:pt x="276867" y="292354"/>
                        <a:pt x="278890" y="282511"/>
                        <a:pt x="282804" y="273378"/>
                      </a:cubicBezTo>
                      <a:cubicBezTo>
                        <a:pt x="288340" y="260461"/>
                        <a:pt x="296439" y="248718"/>
                        <a:pt x="301658" y="235670"/>
                      </a:cubicBezTo>
                      <a:cubicBezTo>
                        <a:pt x="309860" y="215165"/>
                        <a:pt x="317604" y="168964"/>
                        <a:pt x="339365" y="150829"/>
                      </a:cubicBezTo>
                      <a:cubicBezTo>
                        <a:pt x="350160" y="141833"/>
                        <a:pt x="365155" y="139424"/>
                        <a:pt x="377072" y="131976"/>
                      </a:cubicBezTo>
                      <a:cubicBezTo>
                        <a:pt x="390395" y="123649"/>
                        <a:pt x="401046" y="111325"/>
                        <a:pt x="414780" y="103695"/>
                      </a:cubicBezTo>
                      <a:cubicBezTo>
                        <a:pt x="429572" y="95477"/>
                        <a:pt x="446779" y="92410"/>
                        <a:pt x="461914" y="84842"/>
                      </a:cubicBezTo>
                      <a:cubicBezTo>
                        <a:pt x="472047" y="79775"/>
                        <a:pt x="480357" y="71609"/>
                        <a:pt x="490194" y="65988"/>
                      </a:cubicBezTo>
                      <a:cubicBezTo>
                        <a:pt x="529033" y="43793"/>
                        <a:pt x="538106" y="43733"/>
                        <a:pt x="584462" y="28281"/>
                      </a:cubicBezTo>
                      <a:cubicBezTo>
                        <a:pt x="593889" y="25139"/>
                        <a:pt x="603103" y="21264"/>
                        <a:pt x="612743" y="18854"/>
                      </a:cubicBezTo>
                      <a:lnTo>
                        <a:pt x="688157" y="0"/>
                      </a:lnTo>
                      <a:cubicBezTo>
                        <a:pt x="864124" y="3142"/>
                        <a:pt x="1040256" y="1186"/>
                        <a:pt x="1216058" y="9427"/>
                      </a:cubicBezTo>
                      <a:cubicBezTo>
                        <a:pt x="1241941" y="10640"/>
                        <a:pt x="1266890" y="20087"/>
                        <a:pt x="1291472" y="28281"/>
                      </a:cubicBezTo>
                      <a:lnTo>
                        <a:pt x="1348033" y="47134"/>
                      </a:lnTo>
                      <a:cubicBezTo>
                        <a:pt x="1357460" y="50276"/>
                        <a:pt x="1367088" y="52870"/>
                        <a:pt x="1376314" y="56561"/>
                      </a:cubicBezTo>
                      <a:cubicBezTo>
                        <a:pt x="1392025" y="62846"/>
                        <a:pt x="1407395" y="70064"/>
                        <a:pt x="1423448" y="75415"/>
                      </a:cubicBezTo>
                      <a:cubicBezTo>
                        <a:pt x="1435739" y="79512"/>
                        <a:pt x="1448698" y="81283"/>
                        <a:pt x="1461155" y="84842"/>
                      </a:cubicBezTo>
                      <a:cubicBezTo>
                        <a:pt x="1470709" y="87572"/>
                        <a:pt x="1479849" y="91654"/>
                        <a:pt x="1489435" y="94268"/>
                      </a:cubicBezTo>
                      <a:cubicBezTo>
                        <a:pt x="1514434" y="101086"/>
                        <a:pt x="1540791" y="103498"/>
                        <a:pt x="1564850" y="113122"/>
                      </a:cubicBezTo>
                      <a:cubicBezTo>
                        <a:pt x="1635506" y="141385"/>
                        <a:pt x="1595193" y="129877"/>
                        <a:pt x="1687398" y="141402"/>
                      </a:cubicBezTo>
                      <a:cubicBezTo>
                        <a:pt x="1706252" y="147687"/>
                        <a:pt x="1727423" y="149232"/>
                        <a:pt x="1743959" y="160256"/>
                      </a:cubicBezTo>
                      <a:lnTo>
                        <a:pt x="1800520" y="197963"/>
                      </a:lnTo>
                      <a:cubicBezTo>
                        <a:pt x="1821326" y="225704"/>
                        <a:pt x="1830821" y="242067"/>
                        <a:pt x="1857081" y="263951"/>
                      </a:cubicBezTo>
                      <a:cubicBezTo>
                        <a:pt x="1865784" y="271204"/>
                        <a:pt x="1875934" y="276520"/>
                        <a:pt x="1885361" y="282804"/>
                      </a:cubicBezTo>
                      <a:cubicBezTo>
                        <a:pt x="1888503" y="292231"/>
                        <a:pt x="1890344" y="302197"/>
                        <a:pt x="1894788" y="311085"/>
                      </a:cubicBezTo>
                      <a:cubicBezTo>
                        <a:pt x="1902982" y="327473"/>
                        <a:pt x="1918624" y="340444"/>
                        <a:pt x="1923068" y="358219"/>
                      </a:cubicBezTo>
                      <a:cubicBezTo>
                        <a:pt x="1931486" y="391890"/>
                        <a:pt x="1927908" y="427511"/>
                        <a:pt x="1932495" y="461914"/>
                      </a:cubicBezTo>
                      <a:cubicBezTo>
                        <a:pt x="1934207" y="474756"/>
                        <a:pt x="1939111" y="486974"/>
                        <a:pt x="1941922" y="499621"/>
                      </a:cubicBezTo>
                      <a:cubicBezTo>
                        <a:pt x="1945398" y="515262"/>
                        <a:pt x="1947873" y="531114"/>
                        <a:pt x="1951349" y="546755"/>
                      </a:cubicBezTo>
                      <a:cubicBezTo>
                        <a:pt x="1959239" y="582260"/>
                        <a:pt x="1959707" y="581253"/>
                        <a:pt x="1970202" y="612743"/>
                      </a:cubicBezTo>
                      <a:cubicBezTo>
                        <a:pt x="1967060" y="688157"/>
                        <a:pt x="1966352" y="763712"/>
                        <a:pt x="1960776" y="838986"/>
                      </a:cubicBezTo>
                      <a:cubicBezTo>
                        <a:pt x="1960042" y="848895"/>
                        <a:pt x="1955793" y="858378"/>
                        <a:pt x="1951349" y="867266"/>
                      </a:cubicBezTo>
                      <a:cubicBezTo>
                        <a:pt x="1946282" y="877400"/>
                        <a:pt x="1939080" y="886328"/>
                        <a:pt x="1932495" y="895547"/>
                      </a:cubicBezTo>
                      <a:cubicBezTo>
                        <a:pt x="1923363" y="908332"/>
                        <a:pt x="1913642" y="920685"/>
                        <a:pt x="1904215" y="933254"/>
                      </a:cubicBezTo>
                      <a:cubicBezTo>
                        <a:pt x="1901073" y="948965"/>
                        <a:pt x="1902737" y="966477"/>
                        <a:pt x="1894788" y="980388"/>
                      </a:cubicBezTo>
                      <a:cubicBezTo>
                        <a:pt x="1877013" y="1011495"/>
                        <a:pt x="1828800" y="1065229"/>
                        <a:pt x="1828800" y="1065229"/>
                      </a:cubicBezTo>
                      <a:cubicBezTo>
                        <a:pt x="1812233" y="1114929"/>
                        <a:pt x="1830322" y="1074716"/>
                        <a:pt x="1791093" y="1121790"/>
                      </a:cubicBezTo>
                      <a:cubicBezTo>
                        <a:pt x="1728248" y="1197203"/>
                        <a:pt x="1819372" y="1106079"/>
                        <a:pt x="1743959" y="1168924"/>
                      </a:cubicBezTo>
                      <a:cubicBezTo>
                        <a:pt x="1733718" y="1177459"/>
                        <a:pt x="1726771" y="1189809"/>
                        <a:pt x="1715679" y="1197204"/>
                      </a:cubicBezTo>
                      <a:cubicBezTo>
                        <a:pt x="1707411" y="1202716"/>
                        <a:pt x="1696702" y="1203142"/>
                        <a:pt x="1687398" y="1206631"/>
                      </a:cubicBezTo>
                      <a:cubicBezTo>
                        <a:pt x="1671554" y="1212573"/>
                        <a:pt x="1656589" y="1221033"/>
                        <a:pt x="1640264" y="1225485"/>
                      </a:cubicBezTo>
                      <a:cubicBezTo>
                        <a:pt x="1621824" y="1230514"/>
                        <a:pt x="1602508" y="1231493"/>
                        <a:pt x="1583703" y="1234912"/>
                      </a:cubicBezTo>
                      <a:cubicBezTo>
                        <a:pt x="1481269" y="1253536"/>
                        <a:pt x="1591221" y="1240134"/>
                        <a:pt x="1414021" y="1253765"/>
                      </a:cubicBezTo>
                      <a:lnTo>
                        <a:pt x="838986" y="1244338"/>
                      </a:lnTo>
                      <a:cubicBezTo>
                        <a:pt x="830394" y="1244074"/>
                        <a:pt x="783845" y="1230134"/>
                        <a:pt x="772998" y="1225485"/>
                      </a:cubicBezTo>
                      <a:cubicBezTo>
                        <a:pt x="760082" y="1219949"/>
                        <a:pt x="748622" y="1211075"/>
                        <a:pt x="735291" y="1206631"/>
                      </a:cubicBezTo>
                      <a:cubicBezTo>
                        <a:pt x="720091" y="1201564"/>
                        <a:pt x="703868" y="1200346"/>
                        <a:pt x="688157" y="1197204"/>
                      </a:cubicBezTo>
                      <a:cubicBezTo>
                        <a:pt x="663305" y="1184778"/>
                        <a:pt x="629792" y="1166718"/>
                        <a:pt x="603316" y="1159497"/>
                      </a:cubicBezTo>
                      <a:cubicBezTo>
                        <a:pt x="569460" y="1150263"/>
                        <a:pt x="476797" y="1143075"/>
                        <a:pt x="452487" y="1140644"/>
                      </a:cubicBezTo>
                      <a:cubicBezTo>
                        <a:pt x="439918" y="1137502"/>
                        <a:pt x="427071" y="1135314"/>
                        <a:pt x="414780" y="1131217"/>
                      </a:cubicBezTo>
                      <a:cubicBezTo>
                        <a:pt x="398727" y="1125866"/>
                        <a:pt x="383854" y="1117226"/>
                        <a:pt x="367646" y="1112363"/>
                      </a:cubicBezTo>
                      <a:cubicBezTo>
                        <a:pt x="352299" y="1107759"/>
                        <a:pt x="336223" y="1106078"/>
                        <a:pt x="320512" y="1102936"/>
                      </a:cubicBezTo>
                      <a:cubicBezTo>
                        <a:pt x="307943" y="1093509"/>
                        <a:pt x="296857" y="1081682"/>
                        <a:pt x="282804" y="1074656"/>
                      </a:cubicBezTo>
                      <a:cubicBezTo>
                        <a:pt x="265029" y="1065768"/>
                        <a:pt x="242780" y="1066826"/>
                        <a:pt x="226244" y="1055802"/>
                      </a:cubicBezTo>
                      <a:cubicBezTo>
                        <a:pt x="207390" y="1043233"/>
                        <a:pt x="185705" y="1034117"/>
                        <a:pt x="169683" y="1018095"/>
                      </a:cubicBezTo>
                      <a:cubicBezTo>
                        <a:pt x="150829" y="999241"/>
                        <a:pt x="129120" y="982865"/>
                        <a:pt x="113122" y="961534"/>
                      </a:cubicBezTo>
                      <a:cubicBezTo>
                        <a:pt x="78044" y="914763"/>
                        <a:pt x="93557" y="936899"/>
                        <a:pt x="65988" y="895547"/>
                      </a:cubicBezTo>
                      <a:cubicBezTo>
                        <a:pt x="62846" y="886120"/>
                        <a:pt x="61005" y="876154"/>
                        <a:pt x="56561" y="867266"/>
                      </a:cubicBezTo>
                      <a:cubicBezTo>
                        <a:pt x="51494" y="857133"/>
                        <a:pt x="42170" y="849400"/>
                        <a:pt x="37707" y="838986"/>
                      </a:cubicBezTo>
                      <a:cubicBezTo>
                        <a:pt x="32603" y="827078"/>
                        <a:pt x="32004" y="813688"/>
                        <a:pt x="28281" y="801279"/>
                      </a:cubicBezTo>
                      <a:cubicBezTo>
                        <a:pt x="22570" y="782244"/>
                        <a:pt x="15712" y="763572"/>
                        <a:pt x="9427" y="744718"/>
                      </a:cubicBezTo>
                      <a:lnTo>
                        <a:pt x="0" y="716437"/>
                      </a:lnTo>
                      <a:cubicBezTo>
                        <a:pt x="3142" y="669303"/>
                        <a:pt x="4210" y="621985"/>
                        <a:pt x="9427" y="575035"/>
                      </a:cubicBezTo>
                      <a:cubicBezTo>
                        <a:pt x="10524" y="565159"/>
                        <a:pt x="11828" y="553781"/>
                        <a:pt x="18854" y="546755"/>
                      </a:cubicBezTo>
                      <a:cubicBezTo>
                        <a:pt x="25880" y="539729"/>
                        <a:pt x="37390" y="539277"/>
                        <a:pt x="47134" y="537328"/>
                      </a:cubicBezTo>
                      <a:cubicBezTo>
                        <a:pt x="68922" y="532970"/>
                        <a:pt x="91126" y="531043"/>
                        <a:pt x="113122" y="527901"/>
                      </a:cubicBezTo>
                      <a:lnTo>
                        <a:pt x="122549" y="461914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18" tIns="45710" rIns="91418" bIns="45710" rtlCol="0" anchor="ctr"/>
                <a:lstStyle/>
                <a:p>
                  <a:pPr algn="ctr"/>
                  <a:r>
                    <a:rPr lang="ru-RU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   </a:t>
                  </a:r>
                  <a:r>
                    <a:rPr lang="ru-RU" sz="32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Материальное </a:t>
                  </a:r>
                  <a:r>
                    <a:rPr lang="ru-RU" sz="3200" b="1" dirty="0" err="1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состояняие</a:t>
                  </a:r>
                  <a:r>
                    <a:rPr lang="ru-RU" sz="32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материи</a:t>
                  </a:r>
                  <a:endParaRPr lang="ru-RU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8" name="Плюс 37"/>
                <p:cNvSpPr/>
                <p:nvPr/>
              </p:nvSpPr>
              <p:spPr>
                <a:xfrm>
                  <a:off x="7527330" y="5415105"/>
                  <a:ext cx="717078" cy="769897"/>
                </a:xfrm>
                <a:prstGeom prst="mathPlus">
                  <a:avLst>
                    <a:gd name="adj1" fmla="val 7745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18" tIns="45710" rIns="91418" bIns="45710"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9" name="Полилиния 38"/>
                <p:cNvSpPr/>
                <p:nvPr/>
              </p:nvSpPr>
              <p:spPr>
                <a:xfrm>
                  <a:off x="8232840" y="5162539"/>
                  <a:ext cx="1811768" cy="1206631"/>
                </a:xfrm>
                <a:custGeom>
                  <a:avLst/>
                  <a:gdLst>
                    <a:gd name="connsiteX0" fmla="*/ 1395167 w 1451728"/>
                    <a:gd name="connsiteY0" fmla="*/ 226244 h 1206631"/>
                    <a:gd name="connsiteX1" fmla="*/ 1348033 w 1451728"/>
                    <a:gd name="connsiteY1" fmla="*/ 179110 h 1206631"/>
                    <a:gd name="connsiteX2" fmla="*/ 1300899 w 1451728"/>
                    <a:gd name="connsiteY2" fmla="*/ 113122 h 1206631"/>
                    <a:gd name="connsiteX3" fmla="*/ 1272618 w 1451728"/>
                    <a:gd name="connsiteY3" fmla="*/ 75415 h 1206631"/>
                    <a:gd name="connsiteX4" fmla="*/ 1263192 w 1451728"/>
                    <a:gd name="connsiteY4" fmla="*/ 47134 h 1206631"/>
                    <a:gd name="connsiteX5" fmla="*/ 1178350 w 1451728"/>
                    <a:gd name="connsiteY5" fmla="*/ 0 h 1206631"/>
                    <a:gd name="connsiteX6" fmla="*/ 933253 w 1451728"/>
                    <a:gd name="connsiteY6" fmla="*/ 9427 h 1206631"/>
                    <a:gd name="connsiteX7" fmla="*/ 904973 w 1451728"/>
                    <a:gd name="connsiteY7" fmla="*/ 18854 h 1206631"/>
                    <a:gd name="connsiteX8" fmla="*/ 829559 w 1451728"/>
                    <a:gd name="connsiteY8" fmla="*/ 37708 h 1206631"/>
                    <a:gd name="connsiteX9" fmla="*/ 763571 w 1451728"/>
                    <a:gd name="connsiteY9" fmla="*/ 47134 h 1206631"/>
                    <a:gd name="connsiteX10" fmla="*/ 650449 w 1451728"/>
                    <a:gd name="connsiteY10" fmla="*/ 65988 h 1206631"/>
                    <a:gd name="connsiteX11" fmla="*/ 584462 w 1451728"/>
                    <a:gd name="connsiteY11" fmla="*/ 84842 h 1206631"/>
                    <a:gd name="connsiteX12" fmla="*/ 490194 w 1451728"/>
                    <a:gd name="connsiteY12" fmla="*/ 103695 h 1206631"/>
                    <a:gd name="connsiteX13" fmla="*/ 461913 w 1451728"/>
                    <a:gd name="connsiteY13" fmla="*/ 113122 h 1206631"/>
                    <a:gd name="connsiteX14" fmla="*/ 424206 w 1451728"/>
                    <a:gd name="connsiteY14" fmla="*/ 131976 h 1206631"/>
                    <a:gd name="connsiteX15" fmla="*/ 377072 w 1451728"/>
                    <a:gd name="connsiteY15" fmla="*/ 141402 h 1206631"/>
                    <a:gd name="connsiteX16" fmla="*/ 348792 w 1451728"/>
                    <a:gd name="connsiteY16" fmla="*/ 150829 h 1206631"/>
                    <a:gd name="connsiteX17" fmla="*/ 311084 w 1451728"/>
                    <a:gd name="connsiteY17" fmla="*/ 160256 h 1206631"/>
                    <a:gd name="connsiteX18" fmla="*/ 263950 w 1451728"/>
                    <a:gd name="connsiteY18" fmla="*/ 179110 h 1206631"/>
                    <a:gd name="connsiteX19" fmla="*/ 197963 w 1451728"/>
                    <a:gd name="connsiteY19" fmla="*/ 197963 h 1206631"/>
                    <a:gd name="connsiteX20" fmla="*/ 122548 w 1451728"/>
                    <a:gd name="connsiteY20" fmla="*/ 226244 h 1206631"/>
                    <a:gd name="connsiteX21" fmla="*/ 56561 w 1451728"/>
                    <a:gd name="connsiteY21" fmla="*/ 292231 h 1206631"/>
                    <a:gd name="connsiteX22" fmla="*/ 18853 w 1451728"/>
                    <a:gd name="connsiteY22" fmla="*/ 358219 h 1206631"/>
                    <a:gd name="connsiteX23" fmla="*/ 0 w 1451728"/>
                    <a:gd name="connsiteY23" fmla="*/ 424207 h 1206631"/>
                    <a:gd name="connsiteX24" fmla="*/ 28280 w 1451728"/>
                    <a:gd name="connsiteY24" fmla="*/ 631596 h 1206631"/>
                    <a:gd name="connsiteX25" fmla="*/ 37707 w 1451728"/>
                    <a:gd name="connsiteY25" fmla="*/ 678730 h 1206631"/>
                    <a:gd name="connsiteX26" fmla="*/ 56561 w 1451728"/>
                    <a:gd name="connsiteY26" fmla="*/ 735291 h 1206631"/>
                    <a:gd name="connsiteX27" fmla="*/ 75414 w 1451728"/>
                    <a:gd name="connsiteY27" fmla="*/ 791852 h 1206631"/>
                    <a:gd name="connsiteX28" fmla="*/ 84841 w 1451728"/>
                    <a:gd name="connsiteY28" fmla="*/ 820132 h 1206631"/>
                    <a:gd name="connsiteX29" fmla="*/ 94268 w 1451728"/>
                    <a:gd name="connsiteY29" fmla="*/ 848413 h 1206631"/>
                    <a:gd name="connsiteX30" fmla="*/ 103695 w 1451728"/>
                    <a:gd name="connsiteY30" fmla="*/ 952108 h 1206631"/>
                    <a:gd name="connsiteX31" fmla="*/ 122548 w 1451728"/>
                    <a:gd name="connsiteY31" fmla="*/ 980388 h 1206631"/>
                    <a:gd name="connsiteX32" fmla="*/ 131975 w 1451728"/>
                    <a:gd name="connsiteY32" fmla="*/ 1008668 h 1206631"/>
                    <a:gd name="connsiteX33" fmla="*/ 150829 w 1451728"/>
                    <a:gd name="connsiteY33" fmla="*/ 1055802 h 1206631"/>
                    <a:gd name="connsiteX34" fmla="*/ 169682 w 1451728"/>
                    <a:gd name="connsiteY34" fmla="*/ 1112363 h 1206631"/>
                    <a:gd name="connsiteX35" fmla="*/ 179109 w 1451728"/>
                    <a:gd name="connsiteY35" fmla="*/ 1150070 h 1206631"/>
                    <a:gd name="connsiteX36" fmla="*/ 207390 w 1451728"/>
                    <a:gd name="connsiteY36" fmla="*/ 1159497 h 1206631"/>
                    <a:gd name="connsiteX37" fmla="*/ 263950 w 1451728"/>
                    <a:gd name="connsiteY37" fmla="*/ 1187778 h 1206631"/>
                    <a:gd name="connsiteX38" fmla="*/ 339365 w 1451728"/>
                    <a:gd name="connsiteY38" fmla="*/ 1206631 h 1206631"/>
                    <a:gd name="connsiteX39" fmla="*/ 989814 w 1451728"/>
                    <a:gd name="connsiteY39" fmla="*/ 1197204 h 1206631"/>
                    <a:gd name="connsiteX40" fmla="*/ 1159497 w 1451728"/>
                    <a:gd name="connsiteY40" fmla="*/ 1168924 h 1206631"/>
                    <a:gd name="connsiteX41" fmla="*/ 1216058 w 1451728"/>
                    <a:gd name="connsiteY41" fmla="*/ 1150070 h 1206631"/>
                    <a:gd name="connsiteX42" fmla="*/ 1253765 w 1451728"/>
                    <a:gd name="connsiteY42" fmla="*/ 1131217 h 1206631"/>
                    <a:gd name="connsiteX43" fmla="*/ 1300899 w 1451728"/>
                    <a:gd name="connsiteY43" fmla="*/ 1112363 h 1206631"/>
                    <a:gd name="connsiteX44" fmla="*/ 1357460 w 1451728"/>
                    <a:gd name="connsiteY44" fmla="*/ 1093510 h 1206631"/>
                    <a:gd name="connsiteX45" fmla="*/ 1376313 w 1451728"/>
                    <a:gd name="connsiteY45" fmla="*/ 1065229 h 1206631"/>
                    <a:gd name="connsiteX46" fmla="*/ 1376313 w 1451728"/>
                    <a:gd name="connsiteY46" fmla="*/ 820132 h 1206631"/>
                    <a:gd name="connsiteX47" fmla="*/ 1395167 w 1451728"/>
                    <a:gd name="connsiteY47" fmla="*/ 650450 h 1206631"/>
                    <a:gd name="connsiteX48" fmla="*/ 1414021 w 1451728"/>
                    <a:gd name="connsiteY48" fmla="*/ 575035 h 1206631"/>
                    <a:gd name="connsiteX49" fmla="*/ 1432874 w 1451728"/>
                    <a:gd name="connsiteY49" fmla="*/ 546755 h 1206631"/>
                    <a:gd name="connsiteX50" fmla="*/ 1451728 w 1451728"/>
                    <a:gd name="connsiteY50" fmla="*/ 471341 h 1206631"/>
                    <a:gd name="connsiteX51" fmla="*/ 1442301 w 1451728"/>
                    <a:gd name="connsiteY51" fmla="*/ 292231 h 1206631"/>
                    <a:gd name="connsiteX52" fmla="*/ 1414021 w 1451728"/>
                    <a:gd name="connsiteY52" fmla="*/ 273378 h 1206631"/>
                    <a:gd name="connsiteX53" fmla="*/ 1404594 w 1451728"/>
                    <a:gd name="connsiteY53" fmla="*/ 245097 h 1206631"/>
                    <a:gd name="connsiteX54" fmla="*/ 1395167 w 1451728"/>
                    <a:gd name="connsiteY54" fmla="*/ 226244 h 1206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1451728" h="1206631">
                      <a:moveTo>
                        <a:pt x="1395167" y="226244"/>
                      </a:moveTo>
                      <a:cubicBezTo>
                        <a:pt x="1385740" y="215246"/>
                        <a:pt x="1362795" y="195717"/>
                        <a:pt x="1348033" y="179110"/>
                      </a:cubicBezTo>
                      <a:cubicBezTo>
                        <a:pt x="1325622" y="153897"/>
                        <a:pt x="1319333" y="138929"/>
                        <a:pt x="1300899" y="113122"/>
                      </a:cubicBezTo>
                      <a:cubicBezTo>
                        <a:pt x="1291767" y="100337"/>
                        <a:pt x="1282045" y="87984"/>
                        <a:pt x="1272618" y="75415"/>
                      </a:cubicBezTo>
                      <a:cubicBezTo>
                        <a:pt x="1269476" y="65988"/>
                        <a:pt x="1270218" y="54160"/>
                        <a:pt x="1263192" y="47134"/>
                      </a:cubicBezTo>
                      <a:cubicBezTo>
                        <a:pt x="1230779" y="14720"/>
                        <a:pt x="1213912" y="11854"/>
                        <a:pt x="1178350" y="0"/>
                      </a:cubicBezTo>
                      <a:cubicBezTo>
                        <a:pt x="1096651" y="3142"/>
                        <a:pt x="1014819" y="3802"/>
                        <a:pt x="933253" y="9427"/>
                      </a:cubicBezTo>
                      <a:cubicBezTo>
                        <a:pt x="923340" y="10111"/>
                        <a:pt x="914559" y="16239"/>
                        <a:pt x="904973" y="18854"/>
                      </a:cubicBezTo>
                      <a:cubicBezTo>
                        <a:pt x="879974" y="25672"/>
                        <a:pt x="854968" y="32626"/>
                        <a:pt x="829559" y="37708"/>
                      </a:cubicBezTo>
                      <a:cubicBezTo>
                        <a:pt x="807771" y="42065"/>
                        <a:pt x="785518" y="43669"/>
                        <a:pt x="763571" y="47134"/>
                      </a:cubicBezTo>
                      <a:lnTo>
                        <a:pt x="650449" y="65988"/>
                      </a:lnTo>
                      <a:cubicBezTo>
                        <a:pt x="623497" y="74972"/>
                        <a:pt x="614052" y="78924"/>
                        <a:pt x="584462" y="84842"/>
                      </a:cubicBezTo>
                      <a:cubicBezTo>
                        <a:pt x="522723" y="97189"/>
                        <a:pt x="541291" y="89096"/>
                        <a:pt x="490194" y="103695"/>
                      </a:cubicBezTo>
                      <a:cubicBezTo>
                        <a:pt x="480639" y="106425"/>
                        <a:pt x="471046" y="109208"/>
                        <a:pt x="461913" y="113122"/>
                      </a:cubicBezTo>
                      <a:cubicBezTo>
                        <a:pt x="448997" y="118658"/>
                        <a:pt x="437538" y="127532"/>
                        <a:pt x="424206" y="131976"/>
                      </a:cubicBezTo>
                      <a:cubicBezTo>
                        <a:pt x="409006" y="137043"/>
                        <a:pt x="392616" y="137516"/>
                        <a:pt x="377072" y="141402"/>
                      </a:cubicBezTo>
                      <a:cubicBezTo>
                        <a:pt x="367432" y="143812"/>
                        <a:pt x="358346" y="148099"/>
                        <a:pt x="348792" y="150829"/>
                      </a:cubicBezTo>
                      <a:cubicBezTo>
                        <a:pt x="336334" y="154388"/>
                        <a:pt x="323375" y="156159"/>
                        <a:pt x="311084" y="160256"/>
                      </a:cubicBezTo>
                      <a:cubicBezTo>
                        <a:pt x="295031" y="165607"/>
                        <a:pt x="280003" y="173759"/>
                        <a:pt x="263950" y="179110"/>
                      </a:cubicBezTo>
                      <a:cubicBezTo>
                        <a:pt x="242248" y="186344"/>
                        <a:pt x="220033" y="191944"/>
                        <a:pt x="197963" y="197963"/>
                      </a:cubicBezTo>
                      <a:cubicBezTo>
                        <a:pt x="170995" y="205318"/>
                        <a:pt x="145408" y="207541"/>
                        <a:pt x="122548" y="226244"/>
                      </a:cubicBezTo>
                      <a:cubicBezTo>
                        <a:pt x="98473" y="245942"/>
                        <a:pt x="70473" y="264409"/>
                        <a:pt x="56561" y="292231"/>
                      </a:cubicBezTo>
                      <a:cubicBezTo>
                        <a:pt x="32640" y="340072"/>
                        <a:pt x="45502" y="318245"/>
                        <a:pt x="18853" y="358219"/>
                      </a:cubicBezTo>
                      <a:cubicBezTo>
                        <a:pt x="14408" y="371554"/>
                        <a:pt x="0" y="412373"/>
                        <a:pt x="0" y="424207"/>
                      </a:cubicBezTo>
                      <a:cubicBezTo>
                        <a:pt x="0" y="549939"/>
                        <a:pt x="5354" y="532248"/>
                        <a:pt x="28280" y="631596"/>
                      </a:cubicBezTo>
                      <a:cubicBezTo>
                        <a:pt x="31883" y="647208"/>
                        <a:pt x="33491" y="663272"/>
                        <a:pt x="37707" y="678730"/>
                      </a:cubicBezTo>
                      <a:cubicBezTo>
                        <a:pt x="42936" y="697903"/>
                        <a:pt x="50276" y="716437"/>
                        <a:pt x="56561" y="735291"/>
                      </a:cubicBezTo>
                      <a:lnTo>
                        <a:pt x="75414" y="791852"/>
                      </a:lnTo>
                      <a:lnTo>
                        <a:pt x="84841" y="820132"/>
                      </a:lnTo>
                      <a:lnTo>
                        <a:pt x="94268" y="848413"/>
                      </a:lnTo>
                      <a:cubicBezTo>
                        <a:pt x="97410" y="882978"/>
                        <a:pt x="96423" y="918171"/>
                        <a:pt x="103695" y="952108"/>
                      </a:cubicBezTo>
                      <a:cubicBezTo>
                        <a:pt x="106069" y="963186"/>
                        <a:pt x="117481" y="970255"/>
                        <a:pt x="122548" y="980388"/>
                      </a:cubicBezTo>
                      <a:cubicBezTo>
                        <a:pt x="126992" y="989276"/>
                        <a:pt x="128486" y="999364"/>
                        <a:pt x="131975" y="1008668"/>
                      </a:cubicBezTo>
                      <a:cubicBezTo>
                        <a:pt x="137917" y="1024512"/>
                        <a:pt x="145046" y="1039899"/>
                        <a:pt x="150829" y="1055802"/>
                      </a:cubicBezTo>
                      <a:cubicBezTo>
                        <a:pt x="157621" y="1074479"/>
                        <a:pt x="164862" y="1093083"/>
                        <a:pt x="169682" y="1112363"/>
                      </a:cubicBezTo>
                      <a:cubicBezTo>
                        <a:pt x="172824" y="1124932"/>
                        <a:pt x="171015" y="1139953"/>
                        <a:pt x="179109" y="1150070"/>
                      </a:cubicBezTo>
                      <a:cubicBezTo>
                        <a:pt x="185317" y="1157829"/>
                        <a:pt x="197963" y="1156355"/>
                        <a:pt x="207390" y="1159497"/>
                      </a:cubicBezTo>
                      <a:cubicBezTo>
                        <a:pt x="237090" y="1179298"/>
                        <a:pt x="230927" y="1178772"/>
                        <a:pt x="263950" y="1187778"/>
                      </a:cubicBezTo>
                      <a:cubicBezTo>
                        <a:pt x="288949" y="1194596"/>
                        <a:pt x="339365" y="1206631"/>
                        <a:pt x="339365" y="1206631"/>
                      </a:cubicBezTo>
                      <a:lnTo>
                        <a:pt x="989814" y="1197204"/>
                      </a:lnTo>
                      <a:cubicBezTo>
                        <a:pt x="1045793" y="1195787"/>
                        <a:pt x="1106019" y="1186750"/>
                        <a:pt x="1159497" y="1168924"/>
                      </a:cubicBezTo>
                      <a:cubicBezTo>
                        <a:pt x="1178351" y="1162639"/>
                        <a:pt x="1198282" y="1158958"/>
                        <a:pt x="1216058" y="1150070"/>
                      </a:cubicBezTo>
                      <a:cubicBezTo>
                        <a:pt x="1228627" y="1143786"/>
                        <a:pt x="1240924" y="1136924"/>
                        <a:pt x="1253765" y="1131217"/>
                      </a:cubicBezTo>
                      <a:cubicBezTo>
                        <a:pt x="1269228" y="1124344"/>
                        <a:pt x="1284996" y="1118146"/>
                        <a:pt x="1300899" y="1112363"/>
                      </a:cubicBezTo>
                      <a:cubicBezTo>
                        <a:pt x="1319576" y="1105571"/>
                        <a:pt x="1357460" y="1093510"/>
                        <a:pt x="1357460" y="1093510"/>
                      </a:cubicBezTo>
                      <a:cubicBezTo>
                        <a:pt x="1363744" y="1084083"/>
                        <a:pt x="1371246" y="1075363"/>
                        <a:pt x="1376313" y="1065229"/>
                      </a:cubicBezTo>
                      <a:cubicBezTo>
                        <a:pt x="1409909" y="998036"/>
                        <a:pt x="1376766" y="830543"/>
                        <a:pt x="1376313" y="820132"/>
                      </a:cubicBezTo>
                      <a:cubicBezTo>
                        <a:pt x="1378756" y="795703"/>
                        <a:pt x="1389448" y="680951"/>
                        <a:pt x="1395167" y="650450"/>
                      </a:cubicBezTo>
                      <a:cubicBezTo>
                        <a:pt x="1399942" y="624982"/>
                        <a:pt x="1399648" y="596595"/>
                        <a:pt x="1414021" y="575035"/>
                      </a:cubicBezTo>
                      <a:cubicBezTo>
                        <a:pt x="1420305" y="565608"/>
                        <a:pt x="1427807" y="556888"/>
                        <a:pt x="1432874" y="546755"/>
                      </a:cubicBezTo>
                      <a:cubicBezTo>
                        <a:pt x="1442537" y="527429"/>
                        <a:pt x="1448142" y="489271"/>
                        <a:pt x="1451728" y="471341"/>
                      </a:cubicBezTo>
                      <a:cubicBezTo>
                        <a:pt x="1448586" y="411638"/>
                        <a:pt x="1453488" y="350961"/>
                        <a:pt x="1442301" y="292231"/>
                      </a:cubicBezTo>
                      <a:cubicBezTo>
                        <a:pt x="1440181" y="281102"/>
                        <a:pt x="1421098" y="282225"/>
                        <a:pt x="1414021" y="273378"/>
                      </a:cubicBezTo>
                      <a:cubicBezTo>
                        <a:pt x="1407813" y="265619"/>
                        <a:pt x="1408285" y="254323"/>
                        <a:pt x="1404594" y="245097"/>
                      </a:cubicBezTo>
                      <a:cubicBezTo>
                        <a:pt x="1401984" y="238573"/>
                        <a:pt x="1404594" y="237242"/>
                        <a:pt x="1395167" y="226244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18" tIns="45710" rIns="91418" bIns="45710" rtlCol="0" anchor="ctr"/>
                <a:lstStyle/>
                <a:p>
                  <a:pPr algn="ctr"/>
                  <a:r>
                    <a:rPr lang="ru-RU" sz="32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Свободное состояние материи</a:t>
                  </a:r>
                  <a:endParaRPr lang="ru-RU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cxnSp>
          <p:nvCxnSpPr>
            <p:cNvPr id="6" name="Прямая со стрелкой 5"/>
            <p:cNvCxnSpPr/>
            <p:nvPr/>
          </p:nvCxnSpPr>
          <p:spPr>
            <a:xfrm>
              <a:off x="5115113" y="1070586"/>
              <a:ext cx="705678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Рисунок 39" descr="C:\Users\Dell\Desktop\logo-gi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22065" y="-1"/>
            <a:ext cx="2340547" cy="241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459316" y="274637"/>
            <a:ext cx="9572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44802" y="12603400"/>
            <a:ext cx="13321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cap="all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az-Latn-AZ" sz="3600" b="1" i="1" dirty="0" smtClean="0">
                <a:latin typeface="Times New Roman" pitchFamily="18" charset="0"/>
                <a:cs typeface="Times New Roman" pitchFamily="18" charset="0"/>
              </a:rPr>
              <a:t>ПАРАДИГМА ВЕЧНОГО КРУГОВОРОТА МАТЕРИИ</a:t>
            </a:r>
            <a:r>
              <a:rPr lang="en-US" b="1" i="1" cap="all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i="1" cap="all" dirty="0" err="1" smtClean="0">
                <a:latin typeface="Times New Roman" pitchFamily="18" charset="0"/>
                <a:cs typeface="Times New Roman" pitchFamily="18" charset="0"/>
              </a:rPr>
              <a:t>Гатам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Кулиев</a:t>
            </a:r>
            <a:endParaRPr lang="ru-RU" b="1" cap="all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cap="all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i="1" cap="all" dirty="0" smtClean="0"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cap="all" dirty="0" smtClean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hatamguliyev@gmail.com</a:t>
            </a:r>
            <a:endParaRPr lang="ru-RU" b="1" u="sng" cap="smal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80306" y="2804727"/>
            <a:ext cx="17966282" cy="8608802"/>
            <a:chOff x="-655984" y="0"/>
            <a:chExt cx="15580180" cy="7405210"/>
          </a:xfrm>
        </p:grpSpPr>
        <p:grpSp>
          <p:nvGrpSpPr>
            <p:cNvPr id="5" name="Группа 20"/>
            <p:cNvGrpSpPr/>
            <p:nvPr/>
          </p:nvGrpSpPr>
          <p:grpSpPr>
            <a:xfrm>
              <a:off x="-655984" y="0"/>
              <a:ext cx="15580180" cy="7405210"/>
              <a:chOff x="-468558" y="-6423"/>
              <a:chExt cx="11128693" cy="5289433"/>
            </a:xfrm>
          </p:grpSpPr>
          <p:sp>
            <p:nvSpPr>
              <p:cNvPr id="8" name="Полилиния 7"/>
              <p:cNvSpPr/>
              <p:nvPr/>
            </p:nvSpPr>
            <p:spPr>
              <a:xfrm>
                <a:off x="2000286" y="-6423"/>
                <a:ext cx="4756886" cy="2303866"/>
              </a:xfrm>
              <a:custGeom>
                <a:avLst/>
                <a:gdLst>
                  <a:gd name="connsiteX0" fmla="*/ 110836 w 2775841"/>
                  <a:gd name="connsiteY0" fmla="*/ 415636 h 1163782"/>
                  <a:gd name="connsiteX1" fmla="*/ 129309 w 2775841"/>
                  <a:gd name="connsiteY1" fmla="*/ 369454 h 1163782"/>
                  <a:gd name="connsiteX2" fmla="*/ 138545 w 2775841"/>
                  <a:gd name="connsiteY2" fmla="*/ 341745 h 1163782"/>
                  <a:gd name="connsiteX3" fmla="*/ 166254 w 2775841"/>
                  <a:gd name="connsiteY3" fmla="*/ 314036 h 1163782"/>
                  <a:gd name="connsiteX4" fmla="*/ 212436 w 2775841"/>
                  <a:gd name="connsiteY4" fmla="*/ 230909 h 1163782"/>
                  <a:gd name="connsiteX5" fmla="*/ 240145 w 2775841"/>
                  <a:gd name="connsiteY5" fmla="*/ 212436 h 1163782"/>
                  <a:gd name="connsiteX6" fmla="*/ 295563 w 2775841"/>
                  <a:gd name="connsiteY6" fmla="*/ 175491 h 1163782"/>
                  <a:gd name="connsiteX7" fmla="*/ 350982 w 2775841"/>
                  <a:gd name="connsiteY7" fmla="*/ 147782 h 1163782"/>
                  <a:gd name="connsiteX8" fmla="*/ 378691 w 2775841"/>
                  <a:gd name="connsiteY8" fmla="*/ 129309 h 1163782"/>
                  <a:gd name="connsiteX9" fmla="*/ 480291 w 2775841"/>
                  <a:gd name="connsiteY9" fmla="*/ 120073 h 1163782"/>
                  <a:gd name="connsiteX10" fmla="*/ 517236 w 2775841"/>
                  <a:gd name="connsiteY10" fmla="*/ 110836 h 1163782"/>
                  <a:gd name="connsiteX11" fmla="*/ 572654 w 2775841"/>
                  <a:gd name="connsiteY11" fmla="*/ 92363 h 1163782"/>
                  <a:gd name="connsiteX12" fmla="*/ 609600 w 2775841"/>
                  <a:gd name="connsiteY12" fmla="*/ 83127 h 1163782"/>
                  <a:gd name="connsiteX13" fmla="*/ 1034472 w 2775841"/>
                  <a:gd name="connsiteY13" fmla="*/ 73891 h 1163782"/>
                  <a:gd name="connsiteX14" fmla="*/ 1126836 w 2775841"/>
                  <a:gd name="connsiteY14" fmla="*/ 64654 h 1163782"/>
                  <a:gd name="connsiteX15" fmla="*/ 1154545 w 2775841"/>
                  <a:gd name="connsiteY15" fmla="*/ 55418 h 1163782"/>
                  <a:gd name="connsiteX16" fmla="*/ 1376218 w 2775841"/>
                  <a:gd name="connsiteY16" fmla="*/ 46182 h 1163782"/>
                  <a:gd name="connsiteX17" fmla="*/ 1496291 w 2775841"/>
                  <a:gd name="connsiteY17" fmla="*/ 18473 h 1163782"/>
                  <a:gd name="connsiteX18" fmla="*/ 1597891 w 2775841"/>
                  <a:gd name="connsiteY18" fmla="*/ 0 h 1163782"/>
                  <a:gd name="connsiteX19" fmla="*/ 1764145 w 2775841"/>
                  <a:gd name="connsiteY19" fmla="*/ 9236 h 1163782"/>
                  <a:gd name="connsiteX20" fmla="*/ 1810327 w 2775841"/>
                  <a:gd name="connsiteY20" fmla="*/ 18473 h 1163782"/>
                  <a:gd name="connsiteX21" fmla="*/ 1948872 w 2775841"/>
                  <a:gd name="connsiteY21" fmla="*/ 9236 h 1163782"/>
                  <a:gd name="connsiteX22" fmla="*/ 2050472 w 2775841"/>
                  <a:gd name="connsiteY22" fmla="*/ 18473 h 1163782"/>
                  <a:gd name="connsiteX23" fmla="*/ 2133600 w 2775841"/>
                  <a:gd name="connsiteY23" fmla="*/ 46182 h 1163782"/>
                  <a:gd name="connsiteX24" fmla="*/ 2161309 w 2775841"/>
                  <a:gd name="connsiteY24" fmla="*/ 55418 h 1163782"/>
                  <a:gd name="connsiteX25" fmla="*/ 2253672 w 2775841"/>
                  <a:gd name="connsiteY25" fmla="*/ 73891 h 1163782"/>
                  <a:gd name="connsiteX26" fmla="*/ 2309091 w 2775841"/>
                  <a:gd name="connsiteY26" fmla="*/ 83127 h 1163782"/>
                  <a:gd name="connsiteX27" fmla="*/ 2456872 w 2775841"/>
                  <a:gd name="connsiteY27" fmla="*/ 101600 h 1163782"/>
                  <a:gd name="connsiteX28" fmla="*/ 2530763 w 2775841"/>
                  <a:gd name="connsiteY28" fmla="*/ 129309 h 1163782"/>
                  <a:gd name="connsiteX29" fmla="*/ 2558472 w 2775841"/>
                  <a:gd name="connsiteY29" fmla="*/ 147782 h 1163782"/>
                  <a:gd name="connsiteX30" fmla="*/ 2595418 w 2775841"/>
                  <a:gd name="connsiteY30" fmla="*/ 157018 h 1163782"/>
                  <a:gd name="connsiteX31" fmla="*/ 2660072 w 2775841"/>
                  <a:gd name="connsiteY31" fmla="*/ 193963 h 1163782"/>
                  <a:gd name="connsiteX32" fmla="*/ 2697018 w 2775841"/>
                  <a:gd name="connsiteY32" fmla="*/ 249382 h 1163782"/>
                  <a:gd name="connsiteX33" fmla="*/ 2715491 w 2775841"/>
                  <a:gd name="connsiteY33" fmla="*/ 277091 h 1163782"/>
                  <a:gd name="connsiteX34" fmla="*/ 2733963 w 2775841"/>
                  <a:gd name="connsiteY34" fmla="*/ 332509 h 1163782"/>
                  <a:gd name="connsiteX35" fmla="*/ 2752436 w 2775841"/>
                  <a:gd name="connsiteY35" fmla="*/ 415636 h 1163782"/>
                  <a:gd name="connsiteX36" fmla="*/ 2761672 w 2775841"/>
                  <a:gd name="connsiteY36" fmla="*/ 443345 h 1163782"/>
                  <a:gd name="connsiteX37" fmla="*/ 2761672 w 2775841"/>
                  <a:gd name="connsiteY37" fmla="*/ 701963 h 1163782"/>
                  <a:gd name="connsiteX38" fmla="*/ 2724727 w 2775841"/>
                  <a:gd name="connsiteY38" fmla="*/ 757382 h 1163782"/>
                  <a:gd name="connsiteX39" fmla="*/ 2669309 w 2775841"/>
                  <a:gd name="connsiteY39" fmla="*/ 812800 h 1163782"/>
                  <a:gd name="connsiteX40" fmla="*/ 2632363 w 2775841"/>
                  <a:gd name="connsiteY40" fmla="*/ 868218 h 1163782"/>
                  <a:gd name="connsiteX41" fmla="*/ 2595418 w 2775841"/>
                  <a:gd name="connsiteY41" fmla="*/ 923636 h 1163782"/>
                  <a:gd name="connsiteX42" fmla="*/ 2567709 w 2775841"/>
                  <a:gd name="connsiteY42" fmla="*/ 951345 h 1163782"/>
                  <a:gd name="connsiteX43" fmla="*/ 2549236 w 2775841"/>
                  <a:gd name="connsiteY43" fmla="*/ 979054 h 1163782"/>
                  <a:gd name="connsiteX44" fmla="*/ 2521527 w 2775841"/>
                  <a:gd name="connsiteY44" fmla="*/ 1006763 h 1163782"/>
                  <a:gd name="connsiteX45" fmla="*/ 2503054 w 2775841"/>
                  <a:gd name="connsiteY45" fmla="*/ 1034473 h 1163782"/>
                  <a:gd name="connsiteX46" fmla="*/ 2401454 w 2775841"/>
                  <a:gd name="connsiteY46" fmla="*/ 1080654 h 1163782"/>
                  <a:gd name="connsiteX47" fmla="*/ 2346036 w 2775841"/>
                  <a:gd name="connsiteY47" fmla="*/ 1099127 h 1163782"/>
                  <a:gd name="connsiteX48" fmla="*/ 2318327 w 2775841"/>
                  <a:gd name="connsiteY48" fmla="*/ 1117600 h 1163782"/>
                  <a:gd name="connsiteX49" fmla="*/ 2290618 w 2775841"/>
                  <a:gd name="connsiteY49" fmla="*/ 1126836 h 1163782"/>
                  <a:gd name="connsiteX50" fmla="*/ 2216727 w 2775841"/>
                  <a:gd name="connsiteY50" fmla="*/ 1145309 h 1163782"/>
                  <a:gd name="connsiteX51" fmla="*/ 2161309 w 2775841"/>
                  <a:gd name="connsiteY51" fmla="*/ 1163782 h 1163782"/>
                  <a:gd name="connsiteX52" fmla="*/ 2078182 w 2775841"/>
                  <a:gd name="connsiteY52" fmla="*/ 1154545 h 1163782"/>
                  <a:gd name="connsiteX53" fmla="*/ 2022763 w 2775841"/>
                  <a:gd name="connsiteY53" fmla="*/ 1136073 h 1163782"/>
                  <a:gd name="connsiteX54" fmla="*/ 1985818 w 2775841"/>
                  <a:gd name="connsiteY54" fmla="*/ 1126836 h 1163782"/>
                  <a:gd name="connsiteX55" fmla="*/ 1958109 w 2775841"/>
                  <a:gd name="connsiteY55" fmla="*/ 1117600 h 1163782"/>
                  <a:gd name="connsiteX56" fmla="*/ 1828800 w 2775841"/>
                  <a:gd name="connsiteY56" fmla="*/ 1099127 h 1163782"/>
                  <a:gd name="connsiteX57" fmla="*/ 1727200 w 2775841"/>
                  <a:gd name="connsiteY57" fmla="*/ 1089891 h 1163782"/>
                  <a:gd name="connsiteX58" fmla="*/ 1690254 w 2775841"/>
                  <a:gd name="connsiteY58" fmla="*/ 1080654 h 1163782"/>
                  <a:gd name="connsiteX59" fmla="*/ 1662545 w 2775841"/>
                  <a:gd name="connsiteY59" fmla="*/ 1071418 h 1163782"/>
                  <a:gd name="connsiteX60" fmla="*/ 1459345 w 2775841"/>
                  <a:gd name="connsiteY60" fmla="*/ 1080654 h 1163782"/>
                  <a:gd name="connsiteX61" fmla="*/ 1117600 w 2775841"/>
                  <a:gd name="connsiteY61" fmla="*/ 1099127 h 1163782"/>
                  <a:gd name="connsiteX62" fmla="*/ 969818 w 2775841"/>
                  <a:gd name="connsiteY62" fmla="*/ 1108363 h 1163782"/>
                  <a:gd name="connsiteX63" fmla="*/ 711200 w 2775841"/>
                  <a:gd name="connsiteY63" fmla="*/ 1108363 h 1163782"/>
                  <a:gd name="connsiteX64" fmla="*/ 683491 w 2775841"/>
                  <a:gd name="connsiteY64" fmla="*/ 1099127 h 1163782"/>
                  <a:gd name="connsiteX65" fmla="*/ 591127 w 2775841"/>
                  <a:gd name="connsiteY65" fmla="*/ 1062182 h 1163782"/>
                  <a:gd name="connsiteX66" fmla="*/ 563418 w 2775841"/>
                  <a:gd name="connsiteY66" fmla="*/ 1052945 h 1163782"/>
                  <a:gd name="connsiteX67" fmla="*/ 480291 w 2775841"/>
                  <a:gd name="connsiteY67" fmla="*/ 1043709 h 1163782"/>
                  <a:gd name="connsiteX68" fmla="*/ 406400 w 2775841"/>
                  <a:gd name="connsiteY68" fmla="*/ 1034473 h 1163782"/>
                  <a:gd name="connsiteX69" fmla="*/ 129309 w 2775841"/>
                  <a:gd name="connsiteY69" fmla="*/ 1025236 h 1163782"/>
                  <a:gd name="connsiteX70" fmla="*/ 73891 w 2775841"/>
                  <a:gd name="connsiteY70" fmla="*/ 997527 h 1163782"/>
                  <a:gd name="connsiteX71" fmla="*/ 55418 w 2775841"/>
                  <a:gd name="connsiteY71" fmla="*/ 960582 h 1163782"/>
                  <a:gd name="connsiteX72" fmla="*/ 36945 w 2775841"/>
                  <a:gd name="connsiteY72" fmla="*/ 932873 h 1163782"/>
                  <a:gd name="connsiteX73" fmla="*/ 18472 w 2775841"/>
                  <a:gd name="connsiteY73" fmla="*/ 877454 h 1163782"/>
                  <a:gd name="connsiteX74" fmla="*/ 0 w 2775841"/>
                  <a:gd name="connsiteY74" fmla="*/ 720436 h 1163782"/>
                  <a:gd name="connsiteX75" fmla="*/ 9236 w 2775841"/>
                  <a:gd name="connsiteY75" fmla="*/ 563418 h 1163782"/>
                  <a:gd name="connsiteX76" fmla="*/ 18472 w 2775841"/>
                  <a:gd name="connsiteY76" fmla="*/ 535709 h 1163782"/>
                  <a:gd name="connsiteX77" fmla="*/ 46182 w 2775841"/>
                  <a:gd name="connsiteY77" fmla="*/ 508000 h 1163782"/>
                  <a:gd name="connsiteX78" fmla="*/ 83127 w 2775841"/>
                  <a:gd name="connsiteY78" fmla="*/ 452582 h 1163782"/>
                  <a:gd name="connsiteX79" fmla="*/ 92363 w 2775841"/>
                  <a:gd name="connsiteY79" fmla="*/ 424873 h 1163782"/>
                  <a:gd name="connsiteX80" fmla="*/ 110836 w 2775841"/>
                  <a:gd name="connsiteY80" fmla="*/ 415636 h 1163782"/>
                  <a:gd name="connsiteX0" fmla="*/ 110836 w 2775841"/>
                  <a:gd name="connsiteY0" fmla="*/ 415636 h 1163782"/>
                  <a:gd name="connsiteX1" fmla="*/ 129309 w 2775841"/>
                  <a:gd name="connsiteY1" fmla="*/ 369454 h 1163782"/>
                  <a:gd name="connsiteX2" fmla="*/ 138545 w 2775841"/>
                  <a:gd name="connsiteY2" fmla="*/ 341745 h 1163782"/>
                  <a:gd name="connsiteX3" fmla="*/ 166254 w 2775841"/>
                  <a:gd name="connsiteY3" fmla="*/ 314036 h 1163782"/>
                  <a:gd name="connsiteX4" fmla="*/ 212436 w 2775841"/>
                  <a:gd name="connsiteY4" fmla="*/ 230909 h 1163782"/>
                  <a:gd name="connsiteX5" fmla="*/ 240145 w 2775841"/>
                  <a:gd name="connsiteY5" fmla="*/ 212436 h 1163782"/>
                  <a:gd name="connsiteX6" fmla="*/ 295563 w 2775841"/>
                  <a:gd name="connsiteY6" fmla="*/ 175491 h 1163782"/>
                  <a:gd name="connsiteX7" fmla="*/ 350982 w 2775841"/>
                  <a:gd name="connsiteY7" fmla="*/ 147782 h 1163782"/>
                  <a:gd name="connsiteX8" fmla="*/ 378691 w 2775841"/>
                  <a:gd name="connsiteY8" fmla="*/ 129309 h 1163782"/>
                  <a:gd name="connsiteX9" fmla="*/ 480291 w 2775841"/>
                  <a:gd name="connsiteY9" fmla="*/ 120073 h 1163782"/>
                  <a:gd name="connsiteX10" fmla="*/ 517236 w 2775841"/>
                  <a:gd name="connsiteY10" fmla="*/ 110836 h 1163782"/>
                  <a:gd name="connsiteX11" fmla="*/ 572654 w 2775841"/>
                  <a:gd name="connsiteY11" fmla="*/ 92363 h 1163782"/>
                  <a:gd name="connsiteX12" fmla="*/ 609600 w 2775841"/>
                  <a:gd name="connsiteY12" fmla="*/ 83127 h 1163782"/>
                  <a:gd name="connsiteX13" fmla="*/ 1034472 w 2775841"/>
                  <a:gd name="connsiteY13" fmla="*/ 73891 h 1163782"/>
                  <a:gd name="connsiteX14" fmla="*/ 1126836 w 2775841"/>
                  <a:gd name="connsiteY14" fmla="*/ 64654 h 1163782"/>
                  <a:gd name="connsiteX15" fmla="*/ 1154545 w 2775841"/>
                  <a:gd name="connsiteY15" fmla="*/ 55418 h 1163782"/>
                  <a:gd name="connsiteX16" fmla="*/ 1376218 w 2775841"/>
                  <a:gd name="connsiteY16" fmla="*/ 46182 h 1163782"/>
                  <a:gd name="connsiteX17" fmla="*/ 1496291 w 2775841"/>
                  <a:gd name="connsiteY17" fmla="*/ 18473 h 1163782"/>
                  <a:gd name="connsiteX18" fmla="*/ 1597891 w 2775841"/>
                  <a:gd name="connsiteY18" fmla="*/ 0 h 1163782"/>
                  <a:gd name="connsiteX19" fmla="*/ 1764145 w 2775841"/>
                  <a:gd name="connsiteY19" fmla="*/ 9236 h 1163782"/>
                  <a:gd name="connsiteX20" fmla="*/ 1810327 w 2775841"/>
                  <a:gd name="connsiteY20" fmla="*/ 18473 h 1163782"/>
                  <a:gd name="connsiteX21" fmla="*/ 1948872 w 2775841"/>
                  <a:gd name="connsiteY21" fmla="*/ 9236 h 1163782"/>
                  <a:gd name="connsiteX22" fmla="*/ 2050472 w 2775841"/>
                  <a:gd name="connsiteY22" fmla="*/ 18473 h 1163782"/>
                  <a:gd name="connsiteX23" fmla="*/ 2133600 w 2775841"/>
                  <a:gd name="connsiteY23" fmla="*/ 46182 h 1163782"/>
                  <a:gd name="connsiteX24" fmla="*/ 2161309 w 2775841"/>
                  <a:gd name="connsiteY24" fmla="*/ 55418 h 1163782"/>
                  <a:gd name="connsiteX25" fmla="*/ 2253672 w 2775841"/>
                  <a:gd name="connsiteY25" fmla="*/ 73891 h 1163782"/>
                  <a:gd name="connsiteX26" fmla="*/ 2309091 w 2775841"/>
                  <a:gd name="connsiteY26" fmla="*/ 83127 h 1163782"/>
                  <a:gd name="connsiteX27" fmla="*/ 2456872 w 2775841"/>
                  <a:gd name="connsiteY27" fmla="*/ 101600 h 1163782"/>
                  <a:gd name="connsiteX28" fmla="*/ 2530763 w 2775841"/>
                  <a:gd name="connsiteY28" fmla="*/ 129309 h 1163782"/>
                  <a:gd name="connsiteX29" fmla="*/ 2558472 w 2775841"/>
                  <a:gd name="connsiteY29" fmla="*/ 147782 h 1163782"/>
                  <a:gd name="connsiteX30" fmla="*/ 2595418 w 2775841"/>
                  <a:gd name="connsiteY30" fmla="*/ 157018 h 1163782"/>
                  <a:gd name="connsiteX31" fmla="*/ 2660072 w 2775841"/>
                  <a:gd name="connsiteY31" fmla="*/ 193963 h 1163782"/>
                  <a:gd name="connsiteX32" fmla="*/ 2697018 w 2775841"/>
                  <a:gd name="connsiteY32" fmla="*/ 249382 h 1163782"/>
                  <a:gd name="connsiteX33" fmla="*/ 2715491 w 2775841"/>
                  <a:gd name="connsiteY33" fmla="*/ 277091 h 1163782"/>
                  <a:gd name="connsiteX34" fmla="*/ 2733963 w 2775841"/>
                  <a:gd name="connsiteY34" fmla="*/ 332509 h 1163782"/>
                  <a:gd name="connsiteX35" fmla="*/ 2752436 w 2775841"/>
                  <a:gd name="connsiteY35" fmla="*/ 415636 h 1163782"/>
                  <a:gd name="connsiteX36" fmla="*/ 2761672 w 2775841"/>
                  <a:gd name="connsiteY36" fmla="*/ 443345 h 1163782"/>
                  <a:gd name="connsiteX37" fmla="*/ 2761672 w 2775841"/>
                  <a:gd name="connsiteY37" fmla="*/ 701963 h 1163782"/>
                  <a:gd name="connsiteX38" fmla="*/ 2724727 w 2775841"/>
                  <a:gd name="connsiteY38" fmla="*/ 757382 h 1163782"/>
                  <a:gd name="connsiteX39" fmla="*/ 2669309 w 2775841"/>
                  <a:gd name="connsiteY39" fmla="*/ 812800 h 1163782"/>
                  <a:gd name="connsiteX40" fmla="*/ 2632363 w 2775841"/>
                  <a:gd name="connsiteY40" fmla="*/ 868218 h 1163782"/>
                  <a:gd name="connsiteX41" fmla="*/ 2595418 w 2775841"/>
                  <a:gd name="connsiteY41" fmla="*/ 923636 h 1163782"/>
                  <a:gd name="connsiteX42" fmla="*/ 2567709 w 2775841"/>
                  <a:gd name="connsiteY42" fmla="*/ 951345 h 1163782"/>
                  <a:gd name="connsiteX43" fmla="*/ 2549236 w 2775841"/>
                  <a:gd name="connsiteY43" fmla="*/ 979054 h 1163782"/>
                  <a:gd name="connsiteX44" fmla="*/ 2521527 w 2775841"/>
                  <a:gd name="connsiteY44" fmla="*/ 1006763 h 1163782"/>
                  <a:gd name="connsiteX45" fmla="*/ 2503054 w 2775841"/>
                  <a:gd name="connsiteY45" fmla="*/ 1034473 h 1163782"/>
                  <a:gd name="connsiteX46" fmla="*/ 2401454 w 2775841"/>
                  <a:gd name="connsiteY46" fmla="*/ 1080654 h 1163782"/>
                  <a:gd name="connsiteX47" fmla="*/ 2346036 w 2775841"/>
                  <a:gd name="connsiteY47" fmla="*/ 1099127 h 1163782"/>
                  <a:gd name="connsiteX48" fmla="*/ 2318327 w 2775841"/>
                  <a:gd name="connsiteY48" fmla="*/ 1117600 h 1163782"/>
                  <a:gd name="connsiteX49" fmla="*/ 2290618 w 2775841"/>
                  <a:gd name="connsiteY49" fmla="*/ 1126836 h 1163782"/>
                  <a:gd name="connsiteX50" fmla="*/ 2216727 w 2775841"/>
                  <a:gd name="connsiteY50" fmla="*/ 1145309 h 1163782"/>
                  <a:gd name="connsiteX51" fmla="*/ 2161309 w 2775841"/>
                  <a:gd name="connsiteY51" fmla="*/ 1163782 h 1163782"/>
                  <a:gd name="connsiteX52" fmla="*/ 2078182 w 2775841"/>
                  <a:gd name="connsiteY52" fmla="*/ 1154545 h 1163782"/>
                  <a:gd name="connsiteX53" fmla="*/ 2022763 w 2775841"/>
                  <a:gd name="connsiteY53" fmla="*/ 1136073 h 1163782"/>
                  <a:gd name="connsiteX54" fmla="*/ 1985818 w 2775841"/>
                  <a:gd name="connsiteY54" fmla="*/ 1126836 h 1163782"/>
                  <a:gd name="connsiteX55" fmla="*/ 1958109 w 2775841"/>
                  <a:gd name="connsiteY55" fmla="*/ 1117600 h 1163782"/>
                  <a:gd name="connsiteX56" fmla="*/ 1828800 w 2775841"/>
                  <a:gd name="connsiteY56" fmla="*/ 1099127 h 1163782"/>
                  <a:gd name="connsiteX57" fmla="*/ 1727200 w 2775841"/>
                  <a:gd name="connsiteY57" fmla="*/ 1089891 h 1163782"/>
                  <a:gd name="connsiteX58" fmla="*/ 1690254 w 2775841"/>
                  <a:gd name="connsiteY58" fmla="*/ 1080654 h 1163782"/>
                  <a:gd name="connsiteX59" fmla="*/ 1662545 w 2775841"/>
                  <a:gd name="connsiteY59" fmla="*/ 1071418 h 1163782"/>
                  <a:gd name="connsiteX60" fmla="*/ 1459345 w 2775841"/>
                  <a:gd name="connsiteY60" fmla="*/ 1080654 h 1163782"/>
                  <a:gd name="connsiteX61" fmla="*/ 1117600 w 2775841"/>
                  <a:gd name="connsiteY61" fmla="*/ 1099127 h 1163782"/>
                  <a:gd name="connsiteX62" fmla="*/ 969818 w 2775841"/>
                  <a:gd name="connsiteY62" fmla="*/ 1108363 h 1163782"/>
                  <a:gd name="connsiteX63" fmla="*/ 722994 w 2775841"/>
                  <a:gd name="connsiteY63" fmla="*/ 1114189 h 1163782"/>
                  <a:gd name="connsiteX64" fmla="*/ 683491 w 2775841"/>
                  <a:gd name="connsiteY64" fmla="*/ 1099127 h 1163782"/>
                  <a:gd name="connsiteX65" fmla="*/ 591127 w 2775841"/>
                  <a:gd name="connsiteY65" fmla="*/ 1062182 h 1163782"/>
                  <a:gd name="connsiteX66" fmla="*/ 563418 w 2775841"/>
                  <a:gd name="connsiteY66" fmla="*/ 1052945 h 1163782"/>
                  <a:gd name="connsiteX67" fmla="*/ 480291 w 2775841"/>
                  <a:gd name="connsiteY67" fmla="*/ 1043709 h 1163782"/>
                  <a:gd name="connsiteX68" fmla="*/ 406400 w 2775841"/>
                  <a:gd name="connsiteY68" fmla="*/ 1034473 h 1163782"/>
                  <a:gd name="connsiteX69" fmla="*/ 129309 w 2775841"/>
                  <a:gd name="connsiteY69" fmla="*/ 1025236 h 1163782"/>
                  <a:gd name="connsiteX70" fmla="*/ 73891 w 2775841"/>
                  <a:gd name="connsiteY70" fmla="*/ 997527 h 1163782"/>
                  <a:gd name="connsiteX71" fmla="*/ 55418 w 2775841"/>
                  <a:gd name="connsiteY71" fmla="*/ 960582 h 1163782"/>
                  <a:gd name="connsiteX72" fmla="*/ 36945 w 2775841"/>
                  <a:gd name="connsiteY72" fmla="*/ 932873 h 1163782"/>
                  <a:gd name="connsiteX73" fmla="*/ 18472 w 2775841"/>
                  <a:gd name="connsiteY73" fmla="*/ 877454 h 1163782"/>
                  <a:gd name="connsiteX74" fmla="*/ 0 w 2775841"/>
                  <a:gd name="connsiteY74" fmla="*/ 720436 h 1163782"/>
                  <a:gd name="connsiteX75" fmla="*/ 9236 w 2775841"/>
                  <a:gd name="connsiteY75" fmla="*/ 563418 h 1163782"/>
                  <a:gd name="connsiteX76" fmla="*/ 18472 w 2775841"/>
                  <a:gd name="connsiteY76" fmla="*/ 535709 h 1163782"/>
                  <a:gd name="connsiteX77" fmla="*/ 46182 w 2775841"/>
                  <a:gd name="connsiteY77" fmla="*/ 508000 h 1163782"/>
                  <a:gd name="connsiteX78" fmla="*/ 83127 w 2775841"/>
                  <a:gd name="connsiteY78" fmla="*/ 452582 h 1163782"/>
                  <a:gd name="connsiteX79" fmla="*/ 92363 w 2775841"/>
                  <a:gd name="connsiteY79" fmla="*/ 424873 h 1163782"/>
                  <a:gd name="connsiteX80" fmla="*/ 110836 w 2775841"/>
                  <a:gd name="connsiteY80" fmla="*/ 415636 h 1163782"/>
                  <a:gd name="connsiteX0" fmla="*/ 110836 w 2775841"/>
                  <a:gd name="connsiteY0" fmla="*/ 415636 h 1163782"/>
                  <a:gd name="connsiteX1" fmla="*/ 129309 w 2775841"/>
                  <a:gd name="connsiteY1" fmla="*/ 369454 h 1163782"/>
                  <a:gd name="connsiteX2" fmla="*/ 138545 w 2775841"/>
                  <a:gd name="connsiteY2" fmla="*/ 341745 h 1163782"/>
                  <a:gd name="connsiteX3" fmla="*/ 166254 w 2775841"/>
                  <a:gd name="connsiteY3" fmla="*/ 314036 h 1163782"/>
                  <a:gd name="connsiteX4" fmla="*/ 212436 w 2775841"/>
                  <a:gd name="connsiteY4" fmla="*/ 230909 h 1163782"/>
                  <a:gd name="connsiteX5" fmla="*/ 240145 w 2775841"/>
                  <a:gd name="connsiteY5" fmla="*/ 212436 h 1163782"/>
                  <a:gd name="connsiteX6" fmla="*/ 295563 w 2775841"/>
                  <a:gd name="connsiteY6" fmla="*/ 175491 h 1163782"/>
                  <a:gd name="connsiteX7" fmla="*/ 350982 w 2775841"/>
                  <a:gd name="connsiteY7" fmla="*/ 147782 h 1163782"/>
                  <a:gd name="connsiteX8" fmla="*/ 378691 w 2775841"/>
                  <a:gd name="connsiteY8" fmla="*/ 129309 h 1163782"/>
                  <a:gd name="connsiteX9" fmla="*/ 480291 w 2775841"/>
                  <a:gd name="connsiteY9" fmla="*/ 120073 h 1163782"/>
                  <a:gd name="connsiteX10" fmla="*/ 517236 w 2775841"/>
                  <a:gd name="connsiteY10" fmla="*/ 110836 h 1163782"/>
                  <a:gd name="connsiteX11" fmla="*/ 572654 w 2775841"/>
                  <a:gd name="connsiteY11" fmla="*/ 92363 h 1163782"/>
                  <a:gd name="connsiteX12" fmla="*/ 609600 w 2775841"/>
                  <a:gd name="connsiteY12" fmla="*/ 83127 h 1163782"/>
                  <a:gd name="connsiteX13" fmla="*/ 1034472 w 2775841"/>
                  <a:gd name="connsiteY13" fmla="*/ 73891 h 1163782"/>
                  <a:gd name="connsiteX14" fmla="*/ 1126836 w 2775841"/>
                  <a:gd name="connsiteY14" fmla="*/ 64654 h 1163782"/>
                  <a:gd name="connsiteX15" fmla="*/ 1154545 w 2775841"/>
                  <a:gd name="connsiteY15" fmla="*/ 55418 h 1163782"/>
                  <a:gd name="connsiteX16" fmla="*/ 1376218 w 2775841"/>
                  <a:gd name="connsiteY16" fmla="*/ 46182 h 1163782"/>
                  <a:gd name="connsiteX17" fmla="*/ 1496291 w 2775841"/>
                  <a:gd name="connsiteY17" fmla="*/ 18473 h 1163782"/>
                  <a:gd name="connsiteX18" fmla="*/ 1597891 w 2775841"/>
                  <a:gd name="connsiteY18" fmla="*/ 0 h 1163782"/>
                  <a:gd name="connsiteX19" fmla="*/ 1764145 w 2775841"/>
                  <a:gd name="connsiteY19" fmla="*/ 9236 h 1163782"/>
                  <a:gd name="connsiteX20" fmla="*/ 1810327 w 2775841"/>
                  <a:gd name="connsiteY20" fmla="*/ 18473 h 1163782"/>
                  <a:gd name="connsiteX21" fmla="*/ 1948872 w 2775841"/>
                  <a:gd name="connsiteY21" fmla="*/ 9236 h 1163782"/>
                  <a:gd name="connsiteX22" fmla="*/ 2050472 w 2775841"/>
                  <a:gd name="connsiteY22" fmla="*/ 18473 h 1163782"/>
                  <a:gd name="connsiteX23" fmla="*/ 2133600 w 2775841"/>
                  <a:gd name="connsiteY23" fmla="*/ 46182 h 1163782"/>
                  <a:gd name="connsiteX24" fmla="*/ 2161309 w 2775841"/>
                  <a:gd name="connsiteY24" fmla="*/ 55418 h 1163782"/>
                  <a:gd name="connsiteX25" fmla="*/ 2253672 w 2775841"/>
                  <a:gd name="connsiteY25" fmla="*/ 73891 h 1163782"/>
                  <a:gd name="connsiteX26" fmla="*/ 2309091 w 2775841"/>
                  <a:gd name="connsiteY26" fmla="*/ 83127 h 1163782"/>
                  <a:gd name="connsiteX27" fmla="*/ 2456872 w 2775841"/>
                  <a:gd name="connsiteY27" fmla="*/ 101600 h 1163782"/>
                  <a:gd name="connsiteX28" fmla="*/ 2530763 w 2775841"/>
                  <a:gd name="connsiteY28" fmla="*/ 129309 h 1163782"/>
                  <a:gd name="connsiteX29" fmla="*/ 2558472 w 2775841"/>
                  <a:gd name="connsiteY29" fmla="*/ 147782 h 1163782"/>
                  <a:gd name="connsiteX30" fmla="*/ 2595418 w 2775841"/>
                  <a:gd name="connsiteY30" fmla="*/ 157018 h 1163782"/>
                  <a:gd name="connsiteX31" fmla="*/ 2660072 w 2775841"/>
                  <a:gd name="connsiteY31" fmla="*/ 193963 h 1163782"/>
                  <a:gd name="connsiteX32" fmla="*/ 2697018 w 2775841"/>
                  <a:gd name="connsiteY32" fmla="*/ 249382 h 1163782"/>
                  <a:gd name="connsiteX33" fmla="*/ 2715491 w 2775841"/>
                  <a:gd name="connsiteY33" fmla="*/ 277091 h 1163782"/>
                  <a:gd name="connsiteX34" fmla="*/ 2733963 w 2775841"/>
                  <a:gd name="connsiteY34" fmla="*/ 332509 h 1163782"/>
                  <a:gd name="connsiteX35" fmla="*/ 2752436 w 2775841"/>
                  <a:gd name="connsiteY35" fmla="*/ 415636 h 1163782"/>
                  <a:gd name="connsiteX36" fmla="*/ 2761672 w 2775841"/>
                  <a:gd name="connsiteY36" fmla="*/ 443345 h 1163782"/>
                  <a:gd name="connsiteX37" fmla="*/ 2761672 w 2775841"/>
                  <a:gd name="connsiteY37" fmla="*/ 701963 h 1163782"/>
                  <a:gd name="connsiteX38" fmla="*/ 2724727 w 2775841"/>
                  <a:gd name="connsiteY38" fmla="*/ 757382 h 1163782"/>
                  <a:gd name="connsiteX39" fmla="*/ 2669309 w 2775841"/>
                  <a:gd name="connsiteY39" fmla="*/ 812800 h 1163782"/>
                  <a:gd name="connsiteX40" fmla="*/ 2632363 w 2775841"/>
                  <a:gd name="connsiteY40" fmla="*/ 868218 h 1163782"/>
                  <a:gd name="connsiteX41" fmla="*/ 2595418 w 2775841"/>
                  <a:gd name="connsiteY41" fmla="*/ 923636 h 1163782"/>
                  <a:gd name="connsiteX42" fmla="*/ 2567709 w 2775841"/>
                  <a:gd name="connsiteY42" fmla="*/ 951345 h 1163782"/>
                  <a:gd name="connsiteX43" fmla="*/ 2549236 w 2775841"/>
                  <a:gd name="connsiteY43" fmla="*/ 979054 h 1163782"/>
                  <a:gd name="connsiteX44" fmla="*/ 2521527 w 2775841"/>
                  <a:gd name="connsiteY44" fmla="*/ 1006763 h 1163782"/>
                  <a:gd name="connsiteX45" fmla="*/ 2503054 w 2775841"/>
                  <a:gd name="connsiteY45" fmla="*/ 1034473 h 1163782"/>
                  <a:gd name="connsiteX46" fmla="*/ 2401454 w 2775841"/>
                  <a:gd name="connsiteY46" fmla="*/ 1080654 h 1163782"/>
                  <a:gd name="connsiteX47" fmla="*/ 2346036 w 2775841"/>
                  <a:gd name="connsiteY47" fmla="*/ 1099127 h 1163782"/>
                  <a:gd name="connsiteX48" fmla="*/ 2318327 w 2775841"/>
                  <a:gd name="connsiteY48" fmla="*/ 1117600 h 1163782"/>
                  <a:gd name="connsiteX49" fmla="*/ 2290618 w 2775841"/>
                  <a:gd name="connsiteY49" fmla="*/ 1126836 h 1163782"/>
                  <a:gd name="connsiteX50" fmla="*/ 2216727 w 2775841"/>
                  <a:gd name="connsiteY50" fmla="*/ 1145309 h 1163782"/>
                  <a:gd name="connsiteX51" fmla="*/ 2161309 w 2775841"/>
                  <a:gd name="connsiteY51" fmla="*/ 1163782 h 1163782"/>
                  <a:gd name="connsiteX52" fmla="*/ 2078182 w 2775841"/>
                  <a:gd name="connsiteY52" fmla="*/ 1154545 h 1163782"/>
                  <a:gd name="connsiteX53" fmla="*/ 2022763 w 2775841"/>
                  <a:gd name="connsiteY53" fmla="*/ 1136073 h 1163782"/>
                  <a:gd name="connsiteX54" fmla="*/ 1985818 w 2775841"/>
                  <a:gd name="connsiteY54" fmla="*/ 1126836 h 1163782"/>
                  <a:gd name="connsiteX55" fmla="*/ 1958109 w 2775841"/>
                  <a:gd name="connsiteY55" fmla="*/ 1117600 h 1163782"/>
                  <a:gd name="connsiteX56" fmla="*/ 1828800 w 2775841"/>
                  <a:gd name="connsiteY56" fmla="*/ 1099127 h 1163782"/>
                  <a:gd name="connsiteX57" fmla="*/ 1727200 w 2775841"/>
                  <a:gd name="connsiteY57" fmla="*/ 1089891 h 1163782"/>
                  <a:gd name="connsiteX58" fmla="*/ 1690254 w 2775841"/>
                  <a:gd name="connsiteY58" fmla="*/ 1080654 h 1163782"/>
                  <a:gd name="connsiteX59" fmla="*/ 1662545 w 2775841"/>
                  <a:gd name="connsiteY59" fmla="*/ 1071418 h 1163782"/>
                  <a:gd name="connsiteX60" fmla="*/ 1459345 w 2775841"/>
                  <a:gd name="connsiteY60" fmla="*/ 1080654 h 1163782"/>
                  <a:gd name="connsiteX61" fmla="*/ 1117600 w 2775841"/>
                  <a:gd name="connsiteY61" fmla="*/ 1099127 h 1163782"/>
                  <a:gd name="connsiteX62" fmla="*/ 969818 w 2775841"/>
                  <a:gd name="connsiteY62" fmla="*/ 1108363 h 1163782"/>
                  <a:gd name="connsiteX63" fmla="*/ 722994 w 2775841"/>
                  <a:gd name="connsiteY63" fmla="*/ 1114189 h 1163782"/>
                  <a:gd name="connsiteX64" fmla="*/ 683491 w 2775841"/>
                  <a:gd name="connsiteY64" fmla="*/ 1099127 h 1163782"/>
                  <a:gd name="connsiteX65" fmla="*/ 591127 w 2775841"/>
                  <a:gd name="connsiteY65" fmla="*/ 1062182 h 1163782"/>
                  <a:gd name="connsiteX66" fmla="*/ 563418 w 2775841"/>
                  <a:gd name="connsiteY66" fmla="*/ 1052945 h 1163782"/>
                  <a:gd name="connsiteX67" fmla="*/ 480291 w 2775841"/>
                  <a:gd name="connsiteY67" fmla="*/ 1043709 h 1163782"/>
                  <a:gd name="connsiteX68" fmla="*/ 406400 w 2775841"/>
                  <a:gd name="connsiteY68" fmla="*/ 1034473 h 1163782"/>
                  <a:gd name="connsiteX69" fmla="*/ 73891 w 2775841"/>
                  <a:gd name="connsiteY69" fmla="*/ 997527 h 1163782"/>
                  <a:gd name="connsiteX70" fmla="*/ 55418 w 2775841"/>
                  <a:gd name="connsiteY70" fmla="*/ 960582 h 1163782"/>
                  <a:gd name="connsiteX71" fmla="*/ 36945 w 2775841"/>
                  <a:gd name="connsiteY71" fmla="*/ 932873 h 1163782"/>
                  <a:gd name="connsiteX72" fmla="*/ 18472 w 2775841"/>
                  <a:gd name="connsiteY72" fmla="*/ 877454 h 1163782"/>
                  <a:gd name="connsiteX73" fmla="*/ 0 w 2775841"/>
                  <a:gd name="connsiteY73" fmla="*/ 720436 h 1163782"/>
                  <a:gd name="connsiteX74" fmla="*/ 9236 w 2775841"/>
                  <a:gd name="connsiteY74" fmla="*/ 563418 h 1163782"/>
                  <a:gd name="connsiteX75" fmla="*/ 18472 w 2775841"/>
                  <a:gd name="connsiteY75" fmla="*/ 535709 h 1163782"/>
                  <a:gd name="connsiteX76" fmla="*/ 46182 w 2775841"/>
                  <a:gd name="connsiteY76" fmla="*/ 508000 h 1163782"/>
                  <a:gd name="connsiteX77" fmla="*/ 83127 w 2775841"/>
                  <a:gd name="connsiteY77" fmla="*/ 452582 h 1163782"/>
                  <a:gd name="connsiteX78" fmla="*/ 92363 w 2775841"/>
                  <a:gd name="connsiteY78" fmla="*/ 424873 h 1163782"/>
                  <a:gd name="connsiteX79" fmla="*/ 110836 w 2775841"/>
                  <a:gd name="connsiteY79" fmla="*/ 415636 h 1163782"/>
                  <a:gd name="connsiteX0" fmla="*/ 110836 w 2775841"/>
                  <a:gd name="connsiteY0" fmla="*/ 415636 h 1163782"/>
                  <a:gd name="connsiteX1" fmla="*/ 129309 w 2775841"/>
                  <a:gd name="connsiteY1" fmla="*/ 369454 h 1163782"/>
                  <a:gd name="connsiteX2" fmla="*/ 138545 w 2775841"/>
                  <a:gd name="connsiteY2" fmla="*/ 341745 h 1163782"/>
                  <a:gd name="connsiteX3" fmla="*/ 166254 w 2775841"/>
                  <a:gd name="connsiteY3" fmla="*/ 314036 h 1163782"/>
                  <a:gd name="connsiteX4" fmla="*/ 212436 w 2775841"/>
                  <a:gd name="connsiteY4" fmla="*/ 230909 h 1163782"/>
                  <a:gd name="connsiteX5" fmla="*/ 240145 w 2775841"/>
                  <a:gd name="connsiteY5" fmla="*/ 212436 h 1163782"/>
                  <a:gd name="connsiteX6" fmla="*/ 295563 w 2775841"/>
                  <a:gd name="connsiteY6" fmla="*/ 175491 h 1163782"/>
                  <a:gd name="connsiteX7" fmla="*/ 350982 w 2775841"/>
                  <a:gd name="connsiteY7" fmla="*/ 147782 h 1163782"/>
                  <a:gd name="connsiteX8" fmla="*/ 378691 w 2775841"/>
                  <a:gd name="connsiteY8" fmla="*/ 129309 h 1163782"/>
                  <a:gd name="connsiteX9" fmla="*/ 480291 w 2775841"/>
                  <a:gd name="connsiteY9" fmla="*/ 120073 h 1163782"/>
                  <a:gd name="connsiteX10" fmla="*/ 517236 w 2775841"/>
                  <a:gd name="connsiteY10" fmla="*/ 110836 h 1163782"/>
                  <a:gd name="connsiteX11" fmla="*/ 572654 w 2775841"/>
                  <a:gd name="connsiteY11" fmla="*/ 92363 h 1163782"/>
                  <a:gd name="connsiteX12" fmla="*/ 609600 w 2775841"/>
                  <a:gd name="connsiteY12" fmla="*/ 83127 h 1163782"/>
                  <a:gd name="connsiteX13" fmla="*/ 1034472 w 2775841"/>
                  <a:gd name="connsiteY13" fmla="*/ 73891 h 1163782"/>
                  <a:gd name="connsiteX14" fmla="*/ 1126836 w 2775841"/>
                  <a:gd name="connsiteY14" fmla="*/ 64654 h 1163782"/>
                  <a:gd name="connsiteX15" fmla="*/ 1154545 w 2775841"/>
                  <a:gd name="connsiteY15" fmla="*/ 55418 h 1163782"/>
                  <a:gd name="connsiteX16" fmla="*/ 1376218 w 2775841"/>
                  <a:gd name="connsiteY16" fmla="*/ 46182 h 1163782"/>
                  <a:gd name="connsiteX17" fmla="*/ 1496291 w 2775841"/>
                  <a:gd name="connsiteY17" fmla="*/ 18473 h 1163782"/>
                  <a:gd name="connsiteX18" fmla="*/ 1597891 w 2775841"/>
                  <a:gd name="connsiteY18" fmla="*/ 0 h 1163782"/>
                  <a:gd name="connsiteX19" fmla="*/ 1764145 w 2775841"/>
                  <a:gd name="connsiteY19" fmla="*/ 9236 h 1163782"/>
                  <a:gd name="connsiteX20" fmla="*/ 1810327 w 2775841"/>
                  <a:gd name="connsiteY20" fmla="*/ 18473 h 1163782"/>
                  <a:gd name="connsiteX21" fmla="*/ 1948872 w 2775841"/>
                  <a:gd name="connsiteY21" fmla="*/ 9236 h 1163782"/>
                  <a:gd name="connsiteX22" fmla="*/ 2050472 w 2775841"/>
                  <a:gd name="connsiteY22" fmla="*/ 18473 h 1163782"/>
                  <a:gd name="connsiteX23" fmla="*/ 2133600 w 2775841"/>
                  <a:gd name="connsiteY23" fmla="*/ 46182 h 1163782"/>
                  <a:gd name="connsiteX24" fmla="*/ 2161309 w 2775841"/>
                  <a:gd name="connsiteY24" fmla="*/ 55418 h 1163782"/>
                  <a:gd name="connsiteX25" fmla="*/ 2253672 w 2775841"/>
                  <a:gd name="connsiteY25" fmla="*/ 73891 h 1163782"/>
                  <a:gd name="connsiteX26" fmla="*/ 2309091 w 2775841"/>
                  <a:gd name="connsiteY26" fmla="*/ 83127 h 1163782"/>
                  <a:gd name="connsiteX27" fmla="*/ 2456872 w 2775841"/>
                  <a:gd name="connsiteY27" fmla="*/ 101600 h 1163782"/>
                  <a:gd name="connsiteX28" fmla="*/ 2530763 w 2775841"/>
                  <a:gd name="connsiteY28" fmla="*/ 129309 h 1163782"/>
                  <a:gd name="connsiteX29" fmla="*/ 2558472 w 2775841"/>
                  <a:gd name="connsiteY29" fmla="*/ 147782 h 1163782"/>
                  <a:gd name="connsiteX30" fmla="*/ 2595418 w 2775841"/>
                  <a:gd name="connsiteY30" fmla="*/ 157018 h 1163782"/>
                  <a:gd name="connsiteX31" fmla="*/ 2660072 w 2775841"/>
                  <a:gd name="connsiteY31" fmla="*/ 193963 h 1163782"/>
                  <a:gd name="connsiteX32" fmla="*/ 2697018 w 2775841"/>
                  <a:gd name="connsiteY32" fmla="*/ 249382 h 1163782"/>
                  <a:gd name="connsiteX33" fmla="*/ 2715491 w 2775841"/>
                  <a:gd name="connsiteY33" fmla="*/ 277091 h 1163782"/>
                  <a:gd name="connsiteX34" fmla="*/ 2733963 w 2775841"/>
                  <a:gd name="connsiteY34" fmla="*/ 332509 h 1163782"/>
                  <a:gd name="connsiteX35" fmla="*/ 2752436 w 2775841"/>
                  <a:gd name="connsiteY35" fmla="*/ 415636 h 1163782"/>
                  <a:gd name="connsiteX36" fmla="*/ 2761672 w 2775841"/>
                  <a:gd name="connsiteY36" fmla="*/ 443345 h 1163782"/>
                  <a:gd name="connsiteX37" fmla="*/ 2761672 w 2775841"/>
                  <a:gd name="connsiteY37" fmla="*/ 701963 h 1163782"/>
                  <a:gd name="connsiteX38" fmla="*/ 2724727 w 2775841"/>
                  <a:gd name="connsiteY38" fmla="*/ 757382 h 1163782"/>
                  <a:gd name="connsiteX39" fmla="*/ 2669309 w 2775841"/>
                  <a:gd name="connsiteY39" fmla="*/ 812800 h 1163782"/>
                  <a:gd name="connsiteX40" fmla="*/ 2632363 w 2775841"/>
                  <a:gd name="connsiteY40" fmla="*/ 868218 h 1163782"/>
                  <a:gd name="connsiteX41" fmla="*/ 2595418 w 2775841"/>
                  <a:gd name="connsiteY41" fmla="*/ 923636 h 1163782"/>
                  <a:gd name="connsiteX42" fmla="*/ 2567709 w 2775841"/>
                  <a:gd name="connsiteY42" fmla="*/ 951345 h 1163782"/>
                  <a:gd name="connsiteX43" fmla="*/ 2549236 w 2775841"/>
                  <a:gd name="connsiteY43" fmla="*/ 979054 h 1163782"/>
                  <a:gd name="connsiteX44" fmla="*/ 2521527 w 2775841"/>
                  <a:gd name="connsiteY44" fmla="*/ 1006763 h 1163782"/>
                  <a:gd name="connsiteX45" fmla="*/ 2503054 w 2775841"/>
                  <a:gd name="connsiteY45" fmla="*/ 1034473 h 1163782"/>
                  <a:gd name="connsiteX46" fmla="*/ 2401454 w 2775841"/>
                  <a:gd name="connsiteY46" fmla="*/ 1080654 h 1163782"/>
                  <a:gd name="connsiteX47" fmla="*/ 2346036 w 2775841"/>
                  <a:gd name="connsiteY47" fmla="*/ 1099127 h 1163782"/>
                  <a:gd name="connsiteX48" fmla="*/ 2318327 w 2775841"/>
                  <a:gd name="connsiteY48" fmla="*/ 1117600 h 1163782"/>
                  <a:gd name="connsiteX49" fmla="*/ 2290618 w 2775841"/>
                  <a:gd name="connsiteY49" fmla="*/ 1126836 h 1163782"/>
                  <a:gd name="connsiteX50" fmla="*/ 2216727 w 2775841"/>
                  <a:gd name="connsiteY50" fmla="*/ 1145309 h 1163782"/>
                  <a:gd name="connsiteX51" fmla="*/ 2161309 w 2775841"/>
                  <a:gd name="connsiteY51" fmla="*/ 1163782 h 1163782"/>
                  <a:gd name="connsiteX52" fmla="*/ 2078182 w 2775841"/>
                  <a:gd name="connsiteY52" fmla="*/ 1154545 h 1163782"/>
                  <a:gd name="connsiteX53" fmla="*/ 2022763 w 2775841"/>
                  <a:gd name="connsiteY53" fmla="*/ 1136073 h 1163782"/>
                  <a:gd name="connsiteX54" fmla="*/ 1985818 w 2775841"/>
                  <a:gd name="connsiteY54" fmla="*/ 1126836 h 1163782"/>
                  <a:gd name="connsiteX55" fmla="*/ 1958109 w 2775841"/>
                  <a:gd name="connsiteY55" fmla="*/ 1117600 h 1163782"/>
                  <a:gd name="connsiteX56" fmla="*/ 1828800 w 2775841"/>
                  <a:gd name="connsiteY56" fmla="*/ 1099127 h 1163782"/>
                  <a:gd name="connsiteX57" fmla="*/ 1727200 w 2775841"/>
                  <a:gd name="connsiteY57" fmla="*/ 1089891 h 1163782"/>
                  <a:gd name="connsiteX58" fmla="*/ 1690254 w 2775841"/>
                  <a:gd name="connsiteY58" fmla="*/ 1080654 h 1163782"/>
                  <a:gd name="connsiteX59" fmla="*/ 1662545 w 2775841"/>
                  <a:gd name="connsiteY59" fmla="*/ 1071418 h 1163782"/>
                  <a:gd name="connsiteX60" fmla="*/ 1459345 w 2775841"/>
                  <a:gd name="connsiteY60" fmla="*/ 1080654 h 1163782"/>
                  <a:gd name="connsiteX61" fmla="*/ 1117600 w 2775841"/>
                  <a:gd name="connsiteY61" fmla="*/ 1099127 h 1163782"/>
                  <a:gd name="connsiteX62" fmla="*/ 969818 w 2775841"/>
                  <a:gd name="connsiteY62" fmla="*/ 1108363 h 1163782"/>
                  <a:gd name="connsiteX63" fmla="*/ 722994 w 2775841"/>
                  <a:gd name="connsiteY63" fmla="*/ 1114189 h 1163782"/>
                  <a:gd name="connsiteX64" fmla="*/ 683491 w 2775841"/>
                  <a:gd name="connsiteY64" fmla="*/ 1099127 h 1163782"/>
                  <a:gd name="connsiteX65" fmla="*/ 591127 w 2775841"/>
                  <a:gd name="connsiteY65" fmla="*/ 1062182 h 1163782"/>
                  <a:gd name="connsiteX66" fmla="*/ 563418 w 2775841"/>
                  <a:gd name="connsiteY66" fmla="*/ 1052945 h 1163782"/>
                  <a:gd name="connsiteX67" fmla="*/ 480291 w 2775841"/>
                  <a:gd name="connsiteY67" fmla="*/ 1043709 h 1163782"/>
                  <a:gd name="connsiteX68" fmla="*/ 73891 w 2775841"/>
                  <a:gd name="connsiteY68" fmla="*/ 997527 h 1163782"/>
                  <a:gd name="connsiteX69" fmla="*/ 55418 w 2775841"/>
                  <a:gd name="connsiteY69" fmla="*/ 960582 h 1163782"/>
                  <a:gd name="connsiteX70" fmla="*/ 36945 w 2775841"/>
                  <a:gd name="connsiteY70" fmla="*/ 932873 h 1163782"/>
                  <a:gd name="connsiteX71" fmla="*/ 18472 w 2775841"/>
                  <a:gd name="connsiteY71" fmla="*/ 877454 h 1163782"/>
                  <a:gd name="connsiteX72" fmla="*/ 0 w 2775841"/>
                  <a:gd name="connsiteY72" fmla="*/ 720436 h 1163782"/>
                  <a:gd name="connsiteX73" fmla="*/ 9236 w 2775841"/>
                  <a:gd name="connsiteY73" fmla="*/ 563418 h 1163782"/>
                  <a:gd name="connsiteX74" fmla="*/ 18472 w 2775841"/>
                  <a:gd name="connsiteY74" fmla="*/ 535709 h 1163782"/>
                  <a:gd name="connsiteX75" fmla="*/ 46182 w 2775841"/>
                  <a:gd name="connsiteY75" fmla="*/ 508000 h 1163782"/>
                  <a:gd name="connsiteX76" fmla="*/ 83127 w 2775841"/>
                  <a:gd name="connsiteY76" fmla="*/ 452582 h 1163782"/>
                  <a:gd name="connsiteX77" fmla="*/ 92363 w 2775841"/>
                  <a:gd name="connsiteY77" fmla="*/ 424873 h 1163782"/>
                  <a:gd name="connsiteX78" fmla="*/ 110836 w 2775841"/>
                  <a:gd name="connsiteY78" fmla="*/ 415636 h 1163782"/>
                  <a:gd name="connsiteX0" fmla="*/ 110836 w 2775841"/>
                  <a:gd name="connsiteY0" fmla="*/ 415636 h 1163782"/>
                  <a:gd name="connsiteX1" fmla="*/ 129309 w 2775841"/>
                  <a:gd name="connsiteY1" fmla="*/ 369454 h 1163782"/>
                  <a:gd name="connsiteX2" fmla="*/ 138545 w 2775841"/>
                  <a:gd name="connsiteY2" fmla="*/ 341745 h 1163782"/>
                  <a:gd name="connsiteX3" fmla="*/ 166254 w 2775841"/>
                  <a:gd name="connsiteY3" fmla="*/ 314036 h 1163782"/>
                  <a:gd name="connsiteX4" fmla="*/ 212436 w 2775841"/>
                  <a:gd name="connsiteY4" fmla="*/ 230909 h 1163782"/>
                  <a:gd name="connsiteX5" fmla="*/ 240145 w 2775841"/>
                  <a:gd name="connsiteY5" fmla="*/ 212436 h 1163782"/>
                  <a:gd name="connsiteX6" fmla="*/ 295563 w 2775841"/>
                  <a:gd name="connsiteY6" fmla="*/ 175491 h 1163782"/>
                  <a:gd name="connsiteX7" fmla="*/ 350982 w 2775841"/>
                  <a:gd name="connsiteY7" fmla="*/ 147782 h 1163782"/>
                  <a:gd name="connsiteX8" fmla="*/ 378691 w 2775841"/>
                  <a:gd name="connsiteY8" fmla="*/ 129309 h 1163782"/>
                  <a:gd name="connsiteX9" fmla="*/ 480291 w 2775841"/>
                  <a:gd name="connsiteY9" fmla="*/ 120073 h 1163782"/>
                  <a:gd name="connsiteX10" fmla="*/ 517236 w 2775841"/>
                  <a:gd name="connsiteY10" fmla="*/ 110836 h 1163782"/>
                  <a:gd name="connsiteX11" fmla="*/ 572654 w 2775841"/>
                  <a:gd name="connsiteY11" fmla="*/ 92363 h 1163782"/>
                  <a:gd name="connsiteX12" fmla="*/ 609600 w 2775841"/>
                  <a:gd name="connsiteY12" fmla="*/ 83127 h 1163782"/>
                  <a:gd name="connsiteX13" fmla="*/ 1034472 w 2775841"/>
                  <a:gd name="connsiteY13" fmla="*/ 73891 h 1163782"/>
                  <a:gd name="connsiteX14" fmla="*/ 1126836 w 2775841"/>
                  <a:gd name="connsiteY14" fmla="*/ 64654 h 1163782"/>
                  <a:gd name="connsiteX15" fmla="*/ 1154545 w 2775841"/>
                  <a:gd name="connsiteY15" fmla="*/ 55418 h 1163782"/>
                  <a:gd name="connsiteX16" fmla="*/ 1376218 w 2775841"/>
                  <a:gd name="connsiteY16" fmla="*/ 46182 h 1163782"/>
                  <a:gd name="connsiteX17" fmla="*/ 1496291 w 2775841"/>
                  <a:gd name="connsiteY17" fmla="*/ 18473 h 1163782"/>
                  <a:gd name="connsiteX18" fmla="*/ 1597891 w 2775841"/>
                  <a:gd name="connsiteY18" fmla="*/ 0 h 1163782"/>
                  <a:gd name="connsiteX19" fmla="*/ 1764145 w 2775841"/>
                  <a:gd name="connsiteY19" fmla="*/ 9236 h 1163782"/>
                  <a:gd name="connsiteX20" fmla="*/ 1810327 w 2775841"/>
                  <a:gd name="connsiteY20" fmla="*/ 18473 h 1163782"/>
                  <a:gd name="connsiteX21" fmla="*/ 1948872 w 2775841"/>
                  <a:gd name="connsiteY21" fmla="*/ 9236 h 1163782"/>
                  <a:gd name="connsiteX22" fmla="*/ 2050472 w 2775841"/>
                  <a:gd name="connsiteY22" fmla="*/ 18473 h 1163782"/>
                  <a:gd name="connsiteX23" fmla="*/ 2133600 w 2775841"/>
                  <a:gd name="connsiteY23" fmla="*/ 46182 h 1163782"/>
                  <a:gd name="connsiteX24" fmla="*/ 2161309 w 2775841"/>
                  <a:gd name="connsiteY24" fmla="*/ 55418 h 1163782"/>
                  <a:gd name="connsiteX25" fmla="*/ 2253672 w 2775841"/>
                  <a:gd name="connsiteY25" fmla="*/ 73891 h 1163782"/>
                  <a:gd name="connsiteX26" fmla="*/ 2309091 w 2775841"/>
                  <a:gd name="connsiteY26" fmla="*/ 83127 h 1163782"/>
                  <a:gd name="connsiteX27" fmla="*/ 2456872 w 2775841"/>
                  <a:gd name="connsiteY27" fmla="*/ 101600 h 1163782"/>
                  <a:gd name="connsiteX28" fmla="*/ 2530763 w 2775841"/>
                  <a:gd name="connsiteY28" fmla="*/ 129309 h 1163782"/>
                  <a:gd name="connsiteX29" fmla="*/ 2558472 w 2775841"/>
                  <a:gd name="connsiteY29" fmla="*/ 147782 h 1163782"/>
                  <a:gd name="connsiteX30" fmla="*/ 2595418 w 2775841"/>
                  <a:gd name="connsiteY30" fmla="*/ 157018 h 1163782"/>
                  <a:gd name="connsiteX31" fmla="*/ 2660072 w 2775841"/>
                  <a:gd name="connsiteY31" fmla="*/ 193963 h 1163782"/>
                  <a:gd name="connsiteX32" fmla="*/ 2697018 w 2775841"/>
                  <a:gd name="connsiteY32" fmla="*/ 249382 h 1163782"/>
                  <a:gd name="connsiteX33" fmla="*/ 2715491 w 2775841"/>
                  <a:gd name="connsiteY33" fmla="*/ 277091 h 1163782"/>
                  <a:gd name="connsiteX34" fmla="*/ 2733963 w 2775841"/>
                  <a:gd name="connsiteY34" fmla="*/ 332509 h 1163782"/>
                  <a:gd name="connsiteX35" fmla="*/ 2752436 w 2775841"/>
                  <a:gd name="connsiteY35" fmla="*/ 415636 h 1163782"/>
                  <a:gd name="connsiteX36" fmla="*/ 2761672 w 2775841"/>
                  <a:gd name="connsiteY36" fmla="*/ 443345 h 1163782"/>
                  <a:gd name="connsiteX37" fmla="*/ 2761672 w 2775841"/>
                  <a:gd name="connsiteY37" fmla="*/ 701963 h 1163782"/>
                  <a:gd name="connsiteX38" fmla="*/ 2724727 w 2775841"/>
                  <a:gd name="connsiteY38" fmla="*/ 757382 h 1163782"/>
                  <a:gd name="connsiteX39" fmla="*/ 2669309 w 2775841"/>
                  <a:gd name="connsiteY39" fmla="*/ 812800 h 1163782"/>
                  <a:gd name="connsiteX40" fmla="*/ 2632363 w 2775841"/>
                  <a:gd name="connsiteY40" fmla="*/ 868218 h 1163782"/>
                  <a:gd name="connsiteX41" fmla="*/ 2595418 w 2775841"/>
                  <a:gd name="connsiteY41" fmla="*/ 923636 h 1163782"/>
                  <a:gd name="connsiteX42" fmla="*/ 2567709 w 2775841"/>
                  <a:gd name="connsiteY42" fmla="*/ 951345 h 1163782"/>
                  <a:gd name="connsiteX43" fmla="*/ 2549236 w 2775841"/>
                  <a:gd name="connsiteY43" fmla="*/ 979054 h 1163782"/>
                  <a:gd name="connsiteX44" fmla="*/ 2521527 w 2775841"/>
                  <a:gd name="connsiteY44" fmla="*/ 1006763 h 1163782"/>
                  <a:gd name="connsiteX45" fmla="*/ 2503054 w 2775841"/>
                  <a:gd name="connsiteY45" fmla="*/ 1034473 h 1163782"/>
                  <a:gd name="connsiteX46" fmla="*/ 2401454 w 2775841"/>
                  <a:gd name="connsiteY46" fmla="*/ 1080654 h 1163782"/>
                  <a:gd name="connsiteX47" fmla="*/ 2346036 w 2775841"/>
                  <a:gd name="connsiteY47" fmla="*/ 1099127 h 1163782"/>
                  <a:gd name="connsiteX48" fmla="*/ 2318327 w 2775841"/>
                  <a:gd name="connsiteY48" fmla="*/ 1117600 h 1163782"/>
                  <a:gd name="connsiteX49" fmla="*/ 2290618 w 2775841"/>
                  <a:gd name="connsiteY49" fmla="*/ 1126836 h 1163782"/>
                  <a:gd name="connsiteX50" fmla="*/ 2216727 w 2775841"/>
                  <a:gd name="connsiteY50" fmla="*/ 1145309 h 1163782"/>
                  <a:gd name="connsiteX51" fmla="*/ 2161309 w 2775841"/>
                  <a:gd name="connsiteY51" fmla="*/ 1163782 h 1163782"/>
                  <a:gd name="connsiteX52" fmla="*/ 2078182 w 2775841"/>
                  <a:gd name="connsiteY52" fmla="*/ 1154545 h 1163782"/>
                  <a:gd name="connsiteX53" fmla="*/ 2022763 w 2775841"/>
                  <a:gd name="connsiteY53" fmla="*/ 1136073 h 1163782"/>
                  <a:gd name="connsiteX54" fmla="*/ 1985818 w 2775841"/>
                  <a:gd name="connsiteY54" fmla="*/ 1126836 h 1163782"/>
                  <a:gd name="connsiteX55" fmla="*/ 1958109 w 2775841"/>
                  <a:gd name="connsiteY55" fmla="*/ 1117600 h 1163782"/>
                  <a:gd name="connsiteX56" fmla="*/ 1828800 w 2775841"/>
                  <a:gd name="connsiteY56" fmla="*/ 1099127 h 1163782"/>
                  <a:gd name="connsiteX57" fmla="*/ 1727200 w 2775841"/>
                  <a:gd name="connsiteY57" fmla="*/ 1089891 h 1163782"/>
                  <a:gd name="connsiteX58" fmla="*/ 1690254 w 2775841"/>
                  <a:gd name="connsiteY58" fmla="*/ 1080654 h 1163782"/>
                  <a:gd name="connsiteX59" fmla="*/ 1662545 w 2775841"/>
                  <a:gd name="connsiteY59" fmla="*/ 1071418 h 1163782"/>
                  <a:gd name="connsiteX60" fmla="*/ 1459345 w 2775841"/>
                  <a:gd name="connsiteY60" fmla="*/ 1080654 h 1163782"/>
                  <a:gd name="connsiteX61" fmla="*/ 1117600 w 2775841"/>
                  <a:gd name="connsiteY61" fmla="*/ 1099127 h 1163782"/>
                  <a:gd name="connsiteX62" fmla="*/ 969818 w 2775841"/>
                  <a:gd name="connsiteY62" fmla="*/ 1108363 h 1163782"/>
                  <a:gd name="connsiteX63" fmla="*/ 722994 w 2775841"/>
                  <a:gd name="connsiteY63" fmla="*/ 1114189 h 1163782"/>
                  <a:gd name="connsiteX64" fmla="*/ 683491 w 2775841"/>
                  <a:gd name="connsiteY64" fmla="*/ 1099127 h 1163782"/>
                  <a:gd name="connsiteX65" fmla="*/ 591127 w 2775841"/>
                  <a:gd name="connsiteY65" fmla="*/ 1062182 h 1163782"/>
                  <a:gd name="connsiteX66" fmla="*/ 563418 w 2775841"/>
                  <a:gd name="connsiteY66" fmla="*/ 1052945 h 1163782"/>
                  <a:gd name="connsiteX67" fmla="*/ 73891 w 2775841"/>
                  <a:gd name="connsiteY67" fmla="*/ 997527 h 1163782"/>
                  <a:gd name="connsiteX68" fmla="*/ 55418 w 2775841"/>
                  <a:gd name="connsiteY68" fmla="*/ 960582 h 1163782"/>
                  <a:gd name="connsiteX69" fmla="*/ 36945 w 2775841"/>
                  <a:gd name="connsiteY69" fmla="*/ 932873 h 1163782"/>
                  <a:gd name="connsiteX70" fmla="*/ 18472 w 2775841"/>
                  <a:gd name="connsiteY70" fmla="*/ 877454 h 1163782"/>
                  <a:gd name="connsiteX71" fmla="*/ 0 w 2775841"/>
                  <a:gd name="connsiteY71" fmla="*/ 720436 h 1163782"/>
                  <a:gd name="connsiteX72" fmla="*/ 9236 w 2775841"/>
                  <a:gd name="connsiteY72" fmla="*/ 563418 h 1163782"/>
                  <a:gd name="connsiteX73" fmla="*/ 18472 w 2775841"/>
                  <a:gd name="connsiteY73" fmla="*/ 535709 h 1163782"/>
                  <a:gd name="connsiteX74" fmla="*/ 46182 w 2775841"/>
                  <a:gd name="connsiteY74" fmla="*/ 508000 h 1163782"/>
                  <a:gd name="connsiteX75" fmla="*/ 83127 w 2775841"/>
                  <a:gd name="connsiteY75" fmla="*/ 452582 h 1163782"/>
                  <a:gd name="connsiteX76" fmla="*/ 92363 w 2775841"/>
                  <a:gd name="connsiteY76" fmla="*/ 424873 h 1163782"/>
                  <a:gd name="connsiteX77" fmla="*/ 110836 w 2775841"/>
                  <a:gd name="connsiteY77" fmla="*/ 415636 h 1163782"/>
                  <a:gd name="connsiteX0" fmla="*/ 110836 w 2775841"/>
                  <a:gd name="connsiteY0" fmla="*/ 415636 h 1163782"/>
                  <a:gd name="connsiteX1" fmla="*/ 129309 w 2775841"/>
                  <a:gd name="connsiteY1" fmla="*/ 369454 h 1163782"/>
                  <a:gd name="connsiteX2" fmla="*/ 138545 w 2775841"/>
                  <a:gd name="connsiteY2" fmla="*/ 341745 h 1163782"/>
                  <a:gd name="connsiteX3" fmla="*/ 166254 w 2775841"/>
                  <a:gd name="connsiteY3" fmla="*/ 314036 h 1163782"/>
                  <a:gd name="connsiteX4" fmla="*/ 212436 w 2775841"/>
                  <a:gd name="connsiteY4" fmla="*/ 230909 h 1163782"/>
                  <a:gd name="connsiteX5" fmla="*/ 240145 w 2775841"/>
                  <a:gd name="connsiteY5" fmla="*/ 212436 h 1163782"/>
                  <a:gd name="connsiteX6" fmla="*/ 295563 w 2775841"/>
                  <a:gd name="connsiteY6" fmla="*/ 175491 h 1163782"/>
                  <a:gd name="connsiteX7" fmla="*/ 350982 w 2775841"/>
                  <a:gd name="connsiteY7" fmla="*/ 147782 h 1163782"/>
                  <a:gd name="connsiteX8" fmla="*/ 378691 w 2775841"/>
                  <a:gd name="connsiteY8" fmla="*/ 129309 h 1163782"/>
                  <a:gd name="connsiteX9" fmla="*/ 480291 w 2775841"/>
                  <a:gd name="connsiteY9" fmla="*/ 120073 h 1163782"/>
                  <a:gd name="connsiteX10" fmla="*/ 517236 w 2775841"/>
                  <a:gd name="connsiteY10" fmla="*/ 110836 h 1163782"/>
                  <a:gd name="connsiteX11" fmla="*/ 572654 w 2775841"/>
                  <a:gd name="connsiteY11" fmla="*/ 92363 h 1163782"/>
                  <a:gd name="connsiteX12" fmla="*/ 609600 w 2775841"/>
                  <a:gd name="connsiteY12" fmla="*/ 83127 h 1163782"/>
                  <a:gd name="connsiteX13" fmla="*/ 1034472 w 2775841"/>
                  <a:gd name="connsiteY13" fmla="*/ 73891 h 1163782"/>
                  <a:gd name="connsiteX14" fmla="*/ 1126836 w 2775841"/>
                  <a:gd name="connsiteY14" fmla="*/ 64654 h 1163782"/>
                  <a:gd name="connsiteX15" fmla="*/ 1154545 w 2775841"/>
                  <a:gd name="connsiteY15" fmla="*/ 55418 h 1163782"/>
                  <a:gd name="connsiteX16" fmla="*/ 1376218 w 2775841"/>
                  <a:gd name="connsiteY16" fmla="*/ 46182 h 1163782"/>
                  <a:gd name="connsiteX17" fmla="*/ 1496291 w 2775841"/>
                  <a:gd name="connsiteY17" fmla="*/ 18473 h 1163782"/>
                  <a:gd name="connsiteX18" fmla="*/ 1597891 w 2775841"/>
                  <a:gd name="connsiteY18" fmla="*/ 0 h 1163782"/>
                  <a:gd name="connsiteX19" fmla="*/ 1764145 w 2775841"/>
                  <a:gd name="connsiteY19" fmla="*/ 9236 h 1163782"/>
                  <a:gd name="connsiteX20" fmla="*/ 1810327 w 2775841"/>
                  <a:gd name="connsiteY20" fmla="*/ 18473 h 1163782"/>
                  <a:gd name="connsiteX21" fmla="*/ 1948872 w 2775841"/>
                  <a:gd name="connsiteY21" fmla="*/ 9236 h 1163782"/>
                  <a:gd name="connsiteX22" fmla="*/ 2050472 w 2775841"/>
                  <a:gd name="connsiteY22" fmla="*/ 18473 h 1163782"/>
                  <a:gd name="connsiteX23" fmla="*/ 2133600 w 2775841"/>
                  <a:gd name="connsiteY23" fmla="*/ 46182 h 1163782"/>
                  <a:gd name="connsiteX24" fmla="*/ 2161309 w 2775841"/>
                  <a:gd name="connsiteY24" fmla="*/ 55418 h 1163782"/>
                  <a:gd name="connsiteX25" fmla="*/ 2253672 w 2775841"/>
                  <a:gd name="connsiteY25" fmla="*/ 73891 h 1163782"/>
                  <a:gd name="connsiteX26" fmla="*/ 2309091 w 2775841"/>
                  <a:gd name="connsiteY26" fmla="*/ 83127 h 1163782"/>
                  <a:gd name="connsiteX27" fmla="*/ 2456872 w 2775841"/>
                  <a:gd name="connsiteY27" fmla="*/ 101600 h 1163782"/>
                  <a:gd name="connsiteX28" fmla="*/ 2530763 w 2775841"/>
                  <a:gd name="connsiteY28" fmla="*/ 129309 h 1163782"/>
                  <a:gd name="connsiteX29" fmla="*/ 2558472 w 2775841"/>
                  <a:gd name="connsiteY29" fmla="*/ 147782 h 1163782"/>
                  <a:gd name="connsiteX30" fmla="*/ 2595418 w 2775841"/>
                  <a:gd name="connsiteY30" fmla="*/ 157018 h 1163782"/>
                  <a:gd name="connsiteX31" fmla="*/ 2660072 w 2775841"/>
                  <a:gd name="connsiteY31" fmla="*/ 193963 h 1163782"/>
                  <a:gd name="connsiteX32" fmla="*/ 2697018 w 2775841"/>
                  <a:gd name="connsiteY32" fmla="*/ 249382 h 1163782"/>
                  <a:gd name="connsiteX33" fmla="*/ 2715491 w 2775841"/>
                  <a:gd name="connsiteY33" fmla="*/ 277091 h 1163782"/>
                  <a:gd name="connsiteX34" fmla="*/ 2733963 w 2775841"/>
                  <a:gd name="connsiteY34" fmla="*/ 332509 h 1163782"/>
                  <a:gd name="connsiteX35" fmla="*/ 2752436 w 2775841"/>
                  <a:gd name="connsiteY35" fmla="*/ 415636 h 1163782"/>
                  <a:gd name="connsiteX36" fmla="*/ 2761672 w 2775841"/>
                  <a:gd name="connsiteY36" fmla="*/ 443345 h 1163782"/>
                  <a:gd name="connsiteX37" fmla="*/ 2761672 w 2775841"/>
                  <a:gd name="connsiteY37" fmla="*/ 701963 h 1163782"/>
                  <a:gd name="connsiteX38" fmla="*/ 2724727 w 2775841"/>
                  <a:gd name="connsiteY38" fmla="*/ 757382 h 1163782"/>
                  <a:gd name="connsiteX39" fmla="*/ 2669309 w 2775841"/>
                  <a:gd name="connsiteY39" fmla="*/ 812800 h 1163782"/>
                  <a:gd name="connsiteX40" fmla="*/ 2632363 w 2775841"/>
                  <a:gd name="connsiteY40" fmla="*/ 868218 h 1163782"/>
                  <a:gd name="connsiteX41" fmla="*/ 2595418 w 2775841"/>
                  <a:gd name="connsiteY41" fmla="*/ 923636 h 1163782"/>
                  <a:gd name="connsiteX42" fmla="*/ 2567709 w 2775841"/>
                  <a:gd name="connsiteY42" fmla="*/ 951345 h 1163782"/>
                  <a:gd name="connsiteX43" fmla="*/ 2549236 w 2775841"/>
                  <a:gd name="connsiteY43" fmla="*/ 979054 h 1163782"/>
                  <a:gd name="connsiteX44" fmla="*/ 2521527 w 2775841"/>
                  <a:gd name="connsiteY44" fmla="*/ 1006763 h 1163782"/>
                  <a:gd name="connsiteX45" fmla="*/ 2503054 w 2775841"/>
                  <a:gd name="connsiteY45" fmla="*/ 1034473 h 1163782"/>
                  <a:gd name="connsiteX46" fmla="*/ 2401454 w 2775841"/>
                  <a:gd name="connsiteY46" fmla="*/ 1080654 h 1163782"/>
                  <a:gd name="connsiteX47" fmla="*/ 2346036 w 2775841"/>
                  <a:gd name="connsiteY47" fmla="*/ 1099127 h 1163782"/>
                  <a:gd name="connsiteX48" fmla="*/ 2318327 w 2775841"/>
                  <a:gd name="connsiteY48" fmla="*/ 1117600 h 1163782"/>
                  <a:gd name="connsiteX49" fmla="*/ 2290618 w 2775841"/>
                  <a:gd name="connsiteY49" fmla="*/ 1126836 h 1163782"/>
                  <a:gd name="connsiteX50" fmla="*/ 2216727 w 2775841"/>
                  <a:gd name="connsiteY50" fmla="*/ 1145309 h 1163782"/>
                  <a:gd name="connsiteX51" fmla="*/ 2161309 w 2775841"/>
                  <a:gd name="connsiteY51" fmla="*/ 1163782 h 1163782"/>
                  <a:gd name="connsiteX52" fmla="*/ 2078182 w 2775841"/>
                  <a:gd name="connsiteY52" fmla="*/ 1154545 h 1163782"/>
                  <a:gd name="connsiteX53" fmla="*/ 2022763 w 2775841"/>
                  <a:gd name="connsiteY53" fmla="*/ 1136073 h 1163782"/>
                  <a:gd name="connsiteX54" fmla="*/ 1985818 w 2775841"/>
                  <a:gd name="connsiteY54" fmla="*/ 1126836 h 1163782"/>
                  <a:gd name="connsiteX55" fmla="*/ 1958109 w 2775841"/>
                  <a:gd name="connsiteY55" fmla="*/ 1117600 h 1163782"/>
                  <a:gd name="connsiteX56" fmla="*/ 1828800 w 2775841"/>
                  <a:gd name="connsiteY56" fmla="*/ 1099127 h 1163782"/>
                  <a:gd name="connsiteX57" fmla="*/ 1727200 w 2775841"/>
                  <a:gd name="connsiteY57" fmla="*/ 1089891 h 1163782"/>
                  <a:gd name="connsiteX58" fmla="*/ 1690254 w 2775841"/>
                  <a:gd name="connsiteY58" fmla="*/ 1080654 h 1163782"/>
                  <a:gd name="connsiteX59" fmla="*/ 1662545 w 2775841"/>
                  <a:gd name="connsiteY59" fmla="*/ 1071418 h 1163782"/>
                  <a:gd name="connsiteX60" fmla="*/ 1459345 w 2775841"/>
                  <a:gd name="connsiteY60" fmla="*/ 1080654 h 1163782"/>
                  <a:gd name="connsiteX61" fmla="*/ 1117600 w 2775841"/>
                  <a:gd name="connsiteY61" fmla="*/ 1099127 h 1163782"/>
                  <a:gd name="connsiteX62" fmla="*/ 969818 w 2775841"/>
                  <a:gd name="connsiteY62" fmla="*/ 1108363 h 1163782"/>
                  <a:gd name="connsiteX63" fmla="*/ 722994 w 2775841"/>
                  <a:gd name="connsiteY63" fmla="*/ 1114189 h 1163782"/>
                  <a:gd name="connsiteX64" fmla="*/ 683491 w 2775841"/>
                  <a:gd name="connsiteY64" fmla="*/ 1099127 h 1163782"/>
                  <a:gd name="connsiteX65" fmla="*/ 591127 w 2775841"/>
                  <a:gd name="connsiteY65" fmla="*/ 1062182 h 1163782"/>
                  <a:gd name="connsiteX66" fmla="*/ 73891 w 2775841"/>
                  <a:gd name="connsiteY66" fmla="*/ 997527 h 1163782"/>
                  <a:gd name="connsiteX67" fmla="*/ 55418 w 2775841"/>
                  <a:gd name="connsiteY67" fmla="*/ 960582 h 1163782"/>
                  <a:gd name="connsiteX68" fmla="*/ 36945 w 2775841"/>
                  <a:gd name="connsiteY68" fmla="*/ 932873 h 1163782"/>
                  <a:gd name="connsiteX69" fmla="*/ 18472 w 2775841"/>
                  <a:gd name="connsiteY69" fmla="*/ 877454 h 1163782"/>
                  <a:gd name="connsiteX70" fmla="*/ 0 w 2775841"/>
                  <a:gd name="connsiteY70" fmla="*/ 720436 h 1163782"/>
                  <a:gd name="connsiteX71" fmla="*/ 9236 w 2775841"/>
                  <a:gd name="connsiteY71" fmla="*/ 563418 h 1163782"/>
                  <a:gd name="connsiteX72" fmla="*/ 18472 w 2775841"/>
                  <a:gd name="connsiteY72" fmla="*/ 535709 h 1163782"/>
                  <a:gd name="connsiteX73" fmla="*/ 46182 w 2775841"/>
                  <a:gd name="connsiteY73" fmla="*/ 508000 h 1163782"/>
                  <a:gd name="connsiteX74" fmla="*/ 83127 w 2775841"/>
                  <a:gd name="connsiteY74" fmla="*/ 452582 h 1163782"/>
                  <a:gd name="connsiteX75" fmla="*/ 92363 w 2775841"/>
                  <a:gd name="connsiteY75" fmla="*/ 424873 h 1163782"/>
                  <a:gd name="connsiteX76" fmla="*/ 110836 w 2775841"/>
                  <a:gd name="connsiteY76" fmla="*/ 415636 h 1163782"/>
                  <a:gd name="connsiteX0" fmla="*/ 110836 w 2775841"/>
                  <a:gd name="connsiteY0" fmla="*/ 415636 h 1163782"/>
                  <a:gd name="connsiteX1" fmla="*/ 129309 w 2775841"/>
                  <a:gd name="connsiteY1" fmla="*/ 369454 h 1163782"/>
                  <a:gd name="connsiteX2" fmla="*/ 138545 w 2775841"/>
                  <a:gd name="connsiteY2" fmla="*/ 341745 h 1163782"/>
                  <a:gd name="connsiteX3" fmla="*/ 166254 w 2775841"/>
                  <a:gd name="connsiteY3" fmla="*/ 314036 h 1163782"/>
                  <a:gd name="connsiteX4" fmla="*/ 212436 w 2775841"/>
                  <a:gd name="connsiteY4" fmla="*/ 230909 h 1163782"/>
                  <a:gd name="connsiteX5" fmla="*/ 240145 w 2775841"/>
                  <a:gd name="connsiteY5" fmla="*/ 212436 h 1163782"/>
                  <a:gd name="connsiteX6" fmla="*/ 295563 w 2775841"/>
                  <a:gd name="connsiteY6" fmla="*/ 175491 h 1163782"/>
                  <a:gd name="connsiteX7" fmla="*/ 350982 w 2775841"/>
                  <a:gd name="connsiteY7" fmla="*/ 147782 h 1163782"/>
                  <a:gd name="connsiteX8" fmla="*/ 378691 w 2775841"/>
                  <a:gd name="connsiteY8" fmla="*/ 129309 h 1163782"/>
                  <a:gd name="connsiteX9" fmla="*/ 480291 w 2775841"/>
                  <a:gd name="connsiteY9" fmla="*/ 120073 h 1163782"/>
                  <a:gd name="connsiteX10" fmla="*/ 517236 w 2775841"/>
                  <a:gd name="connsiteY10" fmla="*/ 110836 h 1163782"/>
                  <a:gd name="connsiteX11" fmla="*/ 572654 w 2775841"/>
                  <a:gd name="connsiteY11" fmla="*/ 92363 h 1163782"/>
                  <a:gd name="connsiteX12" fmla="*/ 609600 w 2775841"/>
                  <a:gd name="connsiteY12" fmla="*/ 83127 h 1163782"/>
                  <a:gd name="connsiteX13" fmla="*/ 1034472 w 2775841"/>
                  <a:gd name="connsiteY13" fmla="*/ 73891 h 1163782"/>
                  <a:gd name="connsiteX14" fmla="*/ 1126836 w 2775841"/>
                  <a:gd name="connsiteY14" fmla="*/ 64654 h 1163782"/>
                  <a:gd name="connsiteX15" fmla="*/ 1154545 w 2775841"/>
                  <a:gd name="connsiteY15" fmla="*/ 55418 h 1163782"/>
                  <a:gd name="connsiteX16" fmla="*/ 1376218 w 2775841"/>
                  <a:gd name="connsiteY16" fmla="*/ 46182 h 1163782"/>
                  <a:gd name="connsiteX17" fmla="*/ 1496291 w 2775841"/>
                  <a:gd name="connsiteY17" fmla="*/ 18473 h 1163782"/>
                  <a:gd name="connsiteX18" fmla="*/ 1597891 w 2775841"/>
                  <a:gd name="connsiteY18" fmla="*/ 0 h 1163782"/>
                  <a:gd name="connsiteX19" fmla="*/ 1764145 w 2775841"/>
                  <a:gd name="connsiteY19" fmla="*/ 9236 h 1163782"/>
                  <a:gd name="connsiteX20" fmla="*/ 1810327 w 2775841"/>
                  <a:gd name="connsiteY20" fmla="*/ 18473 h 1163782"/>
                  <a:gd name="connsiteX21" fmla="*/ 1948872 w 2775841"/>
                  <a:gd name="connsiteY21" fmla="*/ 9236 h 1163782"/>
                  <a:gd name="connsiteX22" fmla="*/ 2050472 w 2775841"/>
                  <a:gd name="connsiteY22" fmla="*/ 18473 h 1163782"/>
                  <a:gd name="connsiteX23" fmla="*/ 2133600 w 2775841"/>
                  <a:gd name="connsiteY23" fmla="*/ 46182 h 1163782"/>
                  <a:gd name="connsiteX24" fmla="*/ 2161309 w 2775841"/>
                  <a:gd name="connsiteY24" fmla="*/ 55418 h 1163782"/>
                  <a:gd name="connsiteX25" fmla="*/ 2253672 w 2775841"/>
                  <a:gd name="connsiteY25" fmla="*/ 73891 h 1163782"/>
                  <a:gd name="connsiteX26" fmla="*/ 2309091 w 2775841"/>
                  <a:gd name="connsiteY26" fmla="*/ 83127 h 1163782"/>
                  <a:gd name="connsiteX27" fmla="*/ 2456872 w 2775841"/>
                  <a:gd name="connsiteY27" fmla="*/ 101600 h 1163782"/>
                  <a:gd name="connsiteX28" fmla="*/ 2530763 w 2775841"/>
                  <a:gd name="connsiteY28" fmla="*/ 129309 h 1163782"/>
                  <a:gd name="connsiteX29" fmla="*/ 2558472 w 2775841"/>
                  <a:gd name="connsiteY29" fmla="*/ 147782 h 1163782"/>
                  <a:gd name="connsiteX30" fmla="*/ 2595418 w 2775841"/>
                  <a:gd name="connsiteY30" fmla="*/ 157018 h 1163782"/>
                  <a:gd name="connsiteX31" fmla="*/ 2660072 w 2775841"/>
                  <a:gd name="connsiteY31" fmla="*/ 193963 h 1163782"/>
                  <a:gd name="connsiteX32" fmla="*/ 2697018 w 2775841"/>
                  <a:gd name="connsiteY32" fmla="*/ 249382 h 1163782"/>
                  <a:gd name="connsiteX33" fmla="*/ 2715491 w 2775841"/>
                  <a:gd name="connsiteY33" fmla="*/ 277091 h 1163782"/>
                  <a:gd name="connsiteX34" fmla="*/ 2733963 w 2775841"/>
                  <a:gd name="connsiteY34" fmla="*/ 332509 h 1163782"/>
                  <a:gd name="connsiteX35" fmla="*/ 2752436 w 2775841"/>
                  <a:gd name="connsiteY35" fmla="*/ 415636 h 1163782"/>
                  <a:gd name="connsiteX36" fmla="*/ 2761672 w 2775841"/>
                  <a:gd name="connsiteY36" fmla="*/ 443345 h 1163782"/>
                  <a:gd name="connsiteX37" fmla="*/ 2761672 w 2775841"/>
                  <a:gd name="connsiteY37" fmla="*/ 701963 h 1163782"/>
                  <a:gd name="connsiteX38" fmla="*/ 2724727 w 2775841"/>
                  <a:gd name="connsiteY38" fmla="*/ 757382 h 1163782"/>
                  <a:gd name="connsiteX39" fmla="*/ 2669309 w 2775841"/>
                  <a:gd name="connsiteY39" fmla="*/ 812800 h 1163782"/>
                  <a:gd name="connsiteX40" fmla="*/ 2632363 w 2775841"/>
                  <a:gd name="connsiteY40" fmla="*/ 868218 h 1163782"/>
                  <a:gd name="connsiteX41" fmla="*/ 2595418 w 2775841"/>
                  <a:gd name="connsiteY41" fmla="*/ 923636 h 1163782"/>
                  <a:gd name="connsiteX42" fmla="*/ 2567709 w 2775841"/>
                  <a:gd name="connsiteY42" fmla="*/ 951345 h 1163782"/>
                  <a:gd name="connsiteX43" fmla="*/ 2549236 w 2775841"/>
                  <a:gd name="connsiteY43" fmla="*/ 979054 h 1163782"/>
                  <a:gd name="connsiteX44" fmla="*/ 2521527 w 2775841"/>
                  <a:gd name="connsiteY44" fmla="*/ 1006763 h 1163782"/>
                  <a:gd name="connsiteX45" fmla="*/ 2503054 w 2775841"/>
                  <a:gd name="connsiteY45" fmla="*/ 1034473 h 1163782"/>
                  <a:gd name="connsiteX46" fmla="*/ 2346036 w 2775841"/>
                  <a:gd name="connsiteY46" fmla="*/ 1099127 h 1163782"/>
                  <a:gd name="connsiteX47" fmla="*/ 2318327 w 2775841"/>
                  <a:gd name="connsiteY47" fmla="*/ 1117600 h 1163782"/>
                  <a:gd name="connsiteX48" fmla="*/ 2290618 w 2775841"/>
                  <a:gd name="connsiteY48" fmla="*/ 1126836 h 1163782"/>
                  <a:gd name="connsiteX49" fmla="*/ 2216727 w 2775841"/>
                  <a:gd name="connsiteY49" fmla="*/ 1145309 h 1163782"/>
                  <a:gd name="connsiteX50" fmla="*/ 2161309 w 2775841"/>
                  <a:gd name="connsiteY50" fmla="*/ 1163782 h 1163782"/>
                  <a:gd name="connsiteX51" fmla="*/ 2078182 w 2775841"/>
                  <a:gd name="connsiteY51" fmla="*/ 1154545 h 1163782"/>
                  <a:gd name="connsiteX52" fmla="*/ 2022763 w 2775841"/>
                  <a:gd name="connsiteY52" fmla="*/ 1136073 h 1163782"/>
                  <a:gd name="connsiteX53" fmla="*/ 1985818 w 2775841"/>
                  <a:gd name="connsiteY53" fmla="*/ 1126836 h 1163782"/>
                  <a:gd name="connsiteX54" fmla="*/ 1958109 w 2775841"/>
                  <a:gd name="connsiteY54" fmla="*/ 1117600 h 1163782"/>
                  <a:gd name="connsiteX55" fmla="*/ 1828800 w 2775841"/>
                  <a:gd name="connsiteY55" fmla="*/ 1099127 h 1163782"/>
                  <a:gd name="connsiteX56" fmla="*/ 1727200 w 2775841"/>
                  <a:gd name="connsiteY56" fmla="*/ 1089891 h 1163782"/>
                  <a:gd name="connsiteX57" fmla="*/ 1690254 w 2775841"/>
                  <a:gd name="connsiteY57" fmla="*/ 1080654 h 1163782"/>
                  <a:gd name="connsiteX58" fmla="*/ 1662545 w 2775841"/>
                  <a:gd name="connsiteY58" fmla="*/ 1071418 h 1163782"/>
                  <a:gd name="connsiteX59" fmla="*/ 1459345 w 2775841"/>
                  <a:gd name="connsiteY59" fmla="*/ 1080654 h 1163782"/>
                  <a:gd name="connsiteX60" fmla="*/ 1117600 w 2775841"/>
                  <a:gd name="connsiteY60" fmla="*/ 1099127 h 1163782"/>
                  <a:gd name="connsiteX61" fmla="*/ 969818 w 2775841"/>
                  <a:gd name="connsiteY61" fmla="*/ 1108363 h 1163782"/>
                  <a:gd name="connsiteX62" fmla="*/ 722994 w 2775841"/>
                  <a:gd name="connsiteY62" fmla="*/ 1114189 h 1163782"/>
                  <a:gd name="connsiteX63" fmla="*/ 683491 w 2775841"/>
                  <a:gd name="connsiteY63" fmla="*/ 1099127 h 1163782"/>
                  <a:gd name="connsiteX64" fmla="*/ 591127 w 2775841"/>
                  <a:gd name="connsiteY64" fmla="*/ 1062182 h 1163782"/>
                  <a:gd name="connsiteX65" fmla="*/ 73891 w 2775841"/>
                  <a:gd name="connsiteY65" fmla="*/ 997527 h 1163782"/>
                  <a:gd name="connsiteX66" fmla="*/ 55418 w 2775841"/>
                  <a:gd name="connsiteY66" fmla="*/ 960582 h 1163782"/>
                  <a:gd name="connsiteX67" fmla="*/ 36945 w 2775841"/>
                  <a:gd name="connsiteY67" fmla="*/ 932873 h 1163782"/>
                  <a:gd name="connsiteX68" fmla="*/ 18472 w 2775841"/>
                  <a:gd name="connsiteY68" fmla="*/ 877454 h 1163782"/>
                  <a:gd name="connsiteX69" fmla="*/ 0 w 2775841"/>
                  <a:gd name="connsiteY69" fmla="*/ 720436 h 1163782"/>
                  <a:gd name="connsiteX70" fmla="*/ 9236 w 2775841"/>
                  <a:gd name="connsiteY70" fmla="*/ 563418 h 1163782"/>
                  <a:gd name="connsiteX71" fmla="*/ 18472 w 2775841"/>
                  <a:gd name="connsiteY71" fmla="*/ 535709 h 1163782"/>
                  <a:gd name="connsiteX72" fmla="*/ 46182 w 2775841"/>
                  <a:gd name="connsiteY72" fmla="*/ 508000 h 1163782"/>
                  <a:gd name="connsiteX73" fmla="*/ 83127 w 2775841"/>
                  <a:gd name="connsiteY73" fmla="*/ 452582 h 1163782"/>
                  <a:gd name="connsiteX74" fmla="*/ 92363 w 2775841"/>
                  <a:gd name="connsiteY74" fmla="*/ 424873 h 1163782"/>
                  <a:gd name="connsiteX75" fmla="*/ 110836 w 2775841"/>
                  <a:gd name="connsiteY75" fmla="*/ 415636 h 1163782"/>
                  <a:gd name="connsiteX0" fmla="*/ 110836 w 2775841"/>
                  <a:gd name="connsiteY0" fmla="*/ 415636 h 1163782"/>
                  <a:gd name="connsiteX1" fmla="*/ 129309 w 2775841"/>
                  <a:gd name="connsiteY1" fmla="*/ 369454 h 1163782"/>
                  <a:gd name="connsiteX2" fmla="*/ 138545 w 2775841"/>
                  <a:gd name="connsiteY2" fmla="*/ 341745 h 1163782"/>
                  <a:gd name="connsiteX3" fmla="*/ 166254 w 2775841"/>
                  <a:gd name="connsiteY3" fmla="*/ 314036 h 1163782"/>
                  <a:gd name="connsiteX4" fmla="*/ 212436 w 2775841"/>
                  <a:gd name="connsiteY4" fmla="*/ 230909 h 1163782"/>
                  <a:gd name="connsiteX5" fmla="*/ 240145 w 2775841"/>
                  <a:gd name="connsiteY5" fmla="*/ 212436 h 1163782"/>
                  <a:gd name="connsiteX6" fmla="*/ 295563 w 2775841"/>
                  <a:gd name="connsiteY6" fmla="*/ 175491 h 1163782"/>
                  <a:gd name="connsiteX7" fmla="*/ 350982 w 2775841"/>
                  <a:gd name="connsiteY7" fmla="*/ 147782 h 1163782"/>
                  <a:gd name="connsiteX8" fmla="*/ 378691 w 2775841"/>
                  <a:gd name="connsiteY8" fmla="*/ 129309 h 1163782"/>
                  <a:gd name="connsiteX9" fmla="*/ 480291 w 2775841"/>
                  <a:gd name="connsiteY9" fmla="*/ 120073 h 1163782"/>
                  <a:gd name="connsiteX10" fmla="*/ 517236 w 2775841"/>
                  <a:gd name="connsiteY10" fmla="*/ 110836 h 1163782"/>
                  <a:gd name="connsiteX11" fmla="*/ 572654 w 2775841"/>
                  <a:gd name="connsiteY11" fmla="*/ 92363 h 1163782"/>
                  <a:gd name="connsiteX12" fmla="*/ 609600 w 2775841"/>
                  <a:gd name="connsiteY12" fmla="*/ 83127 h 1163782"/>
                  <a:gd name="connsiteX13" fmla="*/ 1034472 w 2775841"/>
                  <a:gd name="connsiteY13" fmla="*/ 73891 h 1163782"/>
                  <a:gd name="connsiteX14" fmla="*/ 1126836 w 2775841"/>
                  <a:gd name="connsiteY14" fmla="*/ 64654 h 1163782"/>
                  <a:gd name="connsiteX15" fmla="*/ 1154545 w 2775841"/>
                  <a:gd name="connsiteY15" fmla="*/ 55418 h 1163782"/>
                  <a:gd name="connsiteX16" fmla="*/ 1376218 w 2775841"/>
                  <a:gd name="connsiteY16" fmla="*/ 46182 h 1163782"/>
                  <a:gd name="connsiteX17" fmla="*/ 1496291 w 2775841"/>
                  <a:gd name="connsiteY17" fmla="*/ 18473 h 1163782"/>
                  <a:gd name="connsiteX18" fmla="*/ 1597891 w 2775841"/>
                  <a:gd name="connsiteY18" fmla="*/ 0 h 1163782"/>
                  <a:gd name="connsiteX19" fmla="*/ 1764145 w 2775841"/>
                  <a:gd name="connsiteY19" fmla="*/ 9236 h 1163782"/>
                  <a:gd name="connsiteX20" fmla="*/ 1810327 w 2775841"/>
                  <a:gd name="connsiteY20" fmla="*/ 18473 h 1163782"/>
                  <a:gd name="connsiteX21" fmla="*/ 1948872 w 2775841"/>
                  <a:gd name="connsiteY21" fmla="*/ 9236 h 1163782"/>
                  <a:gd name="connsiteX22" fmla="*/ 2050472 w 2775841"/>
                  <a:gd name="connsiteY22" fmla="*/ 18473 h 1163782"/>
                  <a:gd name="connsiteX23" fmla="*/ 2133600 w 2775841"/>
                  <a:gd name="connsiteY23" fmla="*/ 46182 h 1163782"/>
                  <a:gd name="connsiteX24" fmla="*/ 2161309 w 2775841"/>
                  <a:gd name="connsiteY24" fmla="*/ 55418 h 1163782"/>
                  <a:gd name="connsiteX25" fmla="*/ 2253672 w 2775841"/>
                  <a:gd name="connsiteY25" fmla="*/ 73891 h 1163782"/>
                  <a:gd name="connsiteX26" fmla="*/ 2309091 w 2775841"/>
                  <a:gd name="connsiteY26" fmla="*/ 83127 h 1163782"/>
                  <a:gd name="connsiteX27" fmla="*/ 2456872 w 2775841"/>
                  <a:gd name="connsiteY27" fmla="*/ 101600 h 1163782"/>
                  <a:gd name="connsiteX28" fmla="*/ 2530763 w 2775841"/>
                  <a:gd name="connsiteY28" fmla="*/ 129309 h 1163782"/>
                  <a:gd name="connsiteX29" fmla="*/ 2558472 w 2775841"/>
                  <a:gd name="connsiteY29" fmla="*/ 147782 h 1163782"/>
                  <a:gd name="connsiteX30" fmla="*/ 2595418 w 2775841"/>
                  <a:gd name="connsiteY30" fmla="*/ 157018 h 1163782"/>
                  <a:gd name="connsiteX31" fmla="*/ 2660072 w 2775841"/>
                  <a:gd name="connsiteY31" fmla="*/ 193963 h 1163782"/>
                  <a:gd name="connsiteX32" fmla="*/ 2697018 w 2775841"/>
                  <a:gd name="connsiteY32" fmla="*/ 249382 h 1163782"/>
                  <a:gd name="connsiteX33" fmla="*/ 2715491 w 2775841"/>
                  <a:gd name="connsiteY33" fmla="*/ 277091 h 1163782"/>
                  <a:gd name="connsiteX34" fmla="*/ 2733963 w 2775841"/>
                  <a:gd name="connsiteY34" fmla="*/ 332509 h 1163782"/>
                  <a:gd name="connsiteX35" fmla="*/ 2752436 w 2775841"/>
                  <a:gd name="connsiteY35" fmla="*/ 415636 h 1163782"/>
                  <a:gd name="connsiteX36" fmla="*/ 2761672 w 2775841"/>
                  <a:gd name="connsiteY36" fmla="*/ 443345 h 1163782"/>
                  <a:gd name="connsiteX37" fmla="*/ 2761672 w 2775841"/>
                  <a:gd name="connsiteY37" fmla="*/ 701963 h 1163782"/>
                  <a:gd name="connsiteX38" fmla="*/ 2724727 w 2775841"/>
                  <a:gd name="connsiteY38" fmla="*/ 757382 h 1163782"/>
                  <a:gd name="connsiteX39" fmla="*/ 2669309 w 2775841"/>
                  <a:gd name="connsiteY39" fmla="*/ 812800 h 1163782"/>
                  <a:gd name="connsiteX40" fmla="*/ 2632363 w 2775841"/>
                  <a:gd name="connsiteY40" fmla="*/ 868218 h 1163782"/>
                  <a:gd name="connsiteX41" fmla="*/ 2595418 w 2775841"/>
                  <a:gd name="connsiteY41" fmla="*/ 923636 h 1163782"/>
                  <a:gd name="connsiteX42" fmla="*/ 2567709 w 2775841"/>
                  <a:gd name="connsiteY42" fmla="*/ 951345 h 1163782"/>
                  <a:gd name="connsiteX43" fmla="*/ 2549236 w 2775841"/>
                  <a:gd name="connsiteY43" fmla="*/ 979054 h 1163782"/>
                  <a:gd name="connsiteX44" fmla="*/ 2521527 w 2775841"/>
                  <a:gd name="connsiteY44" fmla="*/ 1006763 h 1163782"/>
                  <a:gd name="connsiteX45" fmla="*/ 2503054 w 2775841"/>
                  <a:gd name="connsiteY45" fmla="*/ 1034473 h 1163782"/>
                  <a:gd name="connsiteX46" fmla="*/ 2318327 w 2775841"/>
                  <a:gd name="connsiteY46" fmla="*/ 1117600 h 1163782"/>
                  <a:gd name="connsiteX47" fmla="*/ 2290618 w 2775841"/>
                  <a:gd name="connsiteY47" fmla="*/ 1126836 h 1163782"/>
                  <a:gd name="connsiteX48" fmla="*/ 2216727 w 2775841"/>
                  <a:gd name="connsiteY48" fmla="*/ 1145309 h 1163782"/>
                  <a:gd name="connsiteX49" fmla="*/ 2161309 w 2775841"/>
                  <a:gd name="connsiteY49" fmla="*/ 1163782 h 1163782"/>
                  <a:gd name="connsiteX50" fmla="*/ 2078182 w 2775841"/>
                  <a:gd name="connsiteY50" fmla="*/ 1154545 h 1163782"/>
                  <a:gd name="connsiteX51" fmla="*/ 2022763 w 2775841"/>
                  <a:gd name="connsiteY51" fmla="*/ 1136073 h 1163782"/>
                  <a:gd name="connsiteX52" fmla="*/ 1985818 w 2775841"/>
                  <a:gd name="connsiteY52" fmla="*/ 1126836 h 1163782"/>
                  <a:gd name="connsiteX53" fmla="*/ 1958109 w 2775841"/>
                  <a:gd name="connsiteY53" fmla="*/ 1117600 h 1163782"/>
                  <a:gd name="connsiteX54" fmla="*/ 1828800 w 2775841"/>
                  <a:gd name="connsiteY54" fmla="*/ 1099127 h 1163782"/>
                  <a:gd name="connsiteX55" fmla="*/ 1727200 w 2775841"/>
                  <a:gd name="connsiteY55" fmla="*/ 1089891 h 1163782"/>
                  <a:gd name="connsiteX56" fmla="*/ 1690254 w 2775841"/>
                  <a:gd name="connsiteY56" fmla="*/ 1080654 h 1163782"/>
                  <a:gd name="connsiteX57" fmla="*/ 1662545 w 2775841"/>
                  <a:gd name="connsiteY57" fmla="*/ 1071418 h 1163782"/>
                  <a:gd name="connsiteX58" fmla="*/ 1459345 w 2775841"/>
                  <a:gd name="connsiteY58" fmla="*/ 1080654 h 1163782"/>
                  <a:gd name="connsiteX59" fmla="*/ 1117600 w 2775841"/>
                  <a:gd name="connsiteY59" fmla="*/ 1099127 h 1163782"/>
                  <a:gd name="connsiteX60" fmla="*/ 969818 w 2775841"/>
                  <a:gd name="connsiteY60" fmla="*/ 1108363 h 1163782"/>
                  <a:gd name="connsiteX61" fmla="*/ 722994 w 2775841"/>
                  <a:gd name="connsiteY61" fmla="*/ 1114189 h 1163782"/>
                  <a:gd name="connsiteX62" fmla="*/ 683491 w 2775841"/>
                  <a:gd name="connsiteY62" fmla="*/ 1099127 h 1163782"/>
                  <a:gd name="connsiteX63" fmla="*/ 591127 w 2775841"/>
                  <a:gd name="connsiteY63" fmla="*/ 1062182 h 1163782"/>
                  <a:gd name="connsiteX64" fmla="*/ 73891 w 2775841"/>
                  <a:gd name="connsiteY64" fmla="*/ 997527 h 1163782"/>
                  <a:gd name="connsiteX65" fmla="*/ 55418 w 2775841"/>
                  <a:gd name="connsiteY65" fmla="*/ 960582 h 1163782"/>
                  <a:gd name="connsiteX66" fmla="*/ 36945 w 2775841"/>
                  <a:gd name="connsiteY66" fmla="*/ 932873 h 1163782"/>
                  <a:gd name="connsiteX67" fmla="*/ 18472 w 2775841"/>
                  <a:gd name="connsiteY67" fmla="*/ 877454 h 1163782"/>
                  <a:gd name="connsiteX68" fmla="*/ 0 w 2775841"/>
                  <a:gd name="connsiteY68" fmla="*/ 720436 h 1163782"/>
                  <a:gd name="connsiteX69" fmla="*/ 9236 w 2775841"/>
                  <a:gd name="connsiteY69" fmla="*/ 563418 h 1163782"/>
                  <a:gd name="connsiteX70" fmla="*/ 18472 w 2775841"/>
                  <a:gd name="connsiteY70" fmla="*/ 535709 h 1163782"/>
                  <a:gd name="connsiteX71" fmla="*/ 46182 w 2775841"/>
                  <a:gd name="connsiteY71" fmla="*/ 508000 h 1163782"/>
                  <a:gd name="connsiteX72" fmla="*/ 83127 w 2775841"/>
                  <a:gd name="connsiteY72" fmla="*/ 452582 h 1163782"/>
                  <a:gd name="connsiteX73" fmla="*/ 92363 w 2775841"/>
                  <a:gd name="connsiteY73" fmla="*/ 424873 h 1163782"/>
                  <a:gd name="connsiteX74" fmla="*/ 110836 w 2775841"/>
                  <a:gd name="connsiteY74" fmla="*/ 415636 h 1163782"/>
                  <a:gd name="connsiteX0" fmla="*/ 110836 w 2775841"/>
                  <a:gd name="connsiteY0" fmla="*/ 415636 h 1163782"/>
                  <a:gd name="connsiteX1" fmla="*/ 129309 w 2775841"/>
                  <a:gd name="connsiteY1" fmla="*/ 369454 h 1163782"/>
                  <a:gd name="connsiteX2" fmla="*/ 138545 w 2775841"/>
                  <a:gd name="connsiteY2" fmla="*/ 341745 h 1163782"/>
                  <a:gd name="connsiteX3" fmla="*/ 166254 w 2775841"/>
                  <a:gd name="connsiteY3" fmla="*/ 314036 h 1163782"/>
                  <a:gd name="connsiteX4" fmla="*/ 212436 w 2775841"/>
                  <a:gd name="connsiteY4" fmla="*/ 230909 h 1163782"/>
                  <a:gd name="connsiteX5" fmla="*/ 240145 w 2775841"/>
                  <a:gd name="connsiteY5" fmla="*/ 212436 h 1163782"/>
                  <a:gd name="connsiteX6" fmla="*/ 295563 w 2775841"/>
                  <a:gd name="connsiteY6" fmla="*/ 175491 h 1163782"/>
                  <a:gd name="connsiteX7" fmla="*/ 350982 w 2775841"/>
                  <a:gd name="connsiteY7" fmla="*/ 147782 h 1163782"/>
                  <a:gd name="connsiteX8" fmla="*/ 378691 w 2775841"/>
                  <a:gd name="connsiteY8" fmla="*/ 129309 h 1163782"/>
                  <a:gd name="connsiteX9" fmla="*/ 480291 w 2775841"/>
                  <a:gd name="connsiteY9" fmla="*/ 120073 h 1163782"/>
                  <a:gd name="connsiteX10" fmla="*/ 517236 w 2775841"/>
                  <a:gd name="connsiteY10" fmla="*/ 110836 h 1163782"/>
                  <a:gd name="connsiteX11" fmla="*/ 572654 w 2775841"/>
                  <a:gd name="connsiteY11" fmla="*/ 92363 h 1163782"/>
                  <a:gd name="connsiteX12" fmla="*/ 609600 w 2775841"/>
                  <a:gd name="connsiteY12" fmla="*/ 83127 h 1163782"/>
                  <a:gd name="connsiteX13" fmla="*/ 1034472 w 2775841"/>
                  <a:gd name="connsiteY13" fmla="*/ 73891 h 1163782"/>
                  <a:gd name="connsiteX14" fmla="*/ 1126836 w 2775841"/>
                  <a:gd name="connsiteY14" fmla="*/ 64654 h 1163782"/>
                  <a:gd name="connsiteX15" fmla="*/ 1154545 w 2775841"/>
                  <a:gd name="connsiteY15" fmla="*/ 55418 h 1163782"/>
                  <a:gd name="connsiteX16" fmla="*/ 1376218 w 2775841"/>
                  <a:gd name="connsiteY16" fmla="*/ 46182 h 1163782"/>
                  <a:gd name="connsiteX17" fmla="*/ 1496291 w 2775841"/>
                  <a:gd name="connsiteY17" fmla="*/ 18473 h 1163782"/>
                  <a:gd name="connsiteX18" fmla="*/ 1597891 w 2775841"/>
                  <a:gd name="connsiteY18" fmla="*/ 0 h 1163782"/>
                  <a:gd name="connsiteX19" fmla="*/ 1764145 w 2775841"/>
                  <a:gd name="connsiteY19" fmla="*/ 9236 h 1163782"/>
                  <a:gd name="connsiteX20" fmla="*/ 1810327 w 2775841"/>
                  <a:gd name="connsiteY20" fmla="*/ 18473 h 1163782"/>
                  <a:gd name="connsiteX21" fmla="*/ 1948872 w 2775841"/>
                  <a:gd name="connsiteY21" fmla="*/ 9236 h 1163782"/>
                  <a:gd name="connsiteX22" fmla="*/ 2050472 w 2775841"/>
                  <a:gd name="connsiteY22" fmla="*/ 18473 h 1163782"/>
                  <a:gd name="connsiteX23" fmla="*/ 2133600 w 2775841"/>
                  <a:gd name="connsiteY23" fmla="*/ 46182 h 1163782"/>
                  <a:gd name="connsiteX24" fmla="*/ 2161309 w 2775841"/>
                  <a:gd name="connsiteY24" fmla="*/ 55418 h 1163782"/>
                  <a:gd name="connsiteX25" fmla="*/ 2253672 w 2775841"/>
                  <a:gd name="connsiteY25" fmla="*/ 73891 h 1163782"/>
                  <a:gd name="connsiteX26" fmla="*/ 2309091 w 2775841"/>
                  <a:gd name="connsiteY26" fmla="*/ 83127 h 1163782"/>
                  <a:gd name="connsiteX27" fmla="*/ 2456872 w 2775841"/>
                  <a:gd name="connsiteY27" fmla="*/ 101600 h 1163782"/>
                  <a:gd name="connsiteX28" fmla="*/ 2530763 w 2775841"/>
                  <a:gd name="connsiteY28" fmla="*/ 129309 h 1163782"/>
                  <a:gd name="connsiteX29" fmla="*/ 2558472 w 2775841"/>
                  <a:gd name="connsiteY29" fmla="*/ 147782 h 1163782"/>
                  <a:gd name="connsiteX30" fmla="*/ 2595418 w 2775841"/>
                  <a:gd name="connsiteY30" fmla="*/ 157018 h 1163782"/>
                  <a:gd name="connsiteX31" fmla="*/ 2660072 w 2775841"/>
                  <a:gd name="connsiteY31" fmla="*/ 193963 h 1163782"/>
                  <a:gd name="connsiteX32" fmla="*/ 2697018 w 2775841"/>
                  <a:gd name="connsiteY32" fmla="*/ 249382 h 1163782"/>
                  <a:gd name="connsiteX33" fmla="*/ 2715491 w 2775841"/>
                  <a:gd name="connsiteY33" fmla="*/ 277091 h 1163782"/>
                  <a:gd name="connsiteX34" fmla="*/ 2733963 w 2775841"/>
                  <a:gd name="connsiteY34" fmla="*/ 332509 h 1163782"/>
                  <a:gd name="connsiteX35" fmla="*/ 2752436 w 2775841"/>
                  <a:gd name="connsiteY35" fmla="*/ 415636 h 1163782"/>
                  <a:gd name="connsiteX36" fmla="*/ 2761672 w 2775841"/>
                  <a:gd name="connsiteY36" fmla="*/ 443345 h 1163782"/>
                  <a:gd name="connsiteX37" fmla="*/ 2761672 w 2775841"/>
                  <a:gd name="connsiteY37" fmla="*/ 701963 h 1163782"/>
                  <a:gd name="connsiteX38" fmla="*/ 2724727 w 2775841"/>
                  <a:gd name="connsiteY38" fmla="*/ 757382 h 1163782"/>
                  <a:gd name="connsiteX39" fmla="*/ 2669309 w 2775841"/>
                  <a:gd name="connsiteY39" fmla="*/ 812800 h 1163782"/>
                  <a:gd name="connsiteX40" fmla="*/ 2632363 w 2775841"/>
                  <a:gd name="connsiteY40" fmla="*/ 868218 h 1163782"/>
                  <a:gd name="connsiteX41" fmla="*/ 2595418 w 2775841"/>
                  <a:gd name="connsiteY41" fmla="*/ 923636 h 1163782"/>
                  <a:gd name="connsiteX42" fmla="*/ 2567709 w 2775841"/>
                  <a:gd name="connsiteY42" fmla="*/ 951345 h 1163782"/>
                  <a:gd name="connsiteX43" fmla="*/ 2549236 w 2775841"/>
                  <a:gd name="connsiteY43" fmla="*/ 979054 h 1163782"/>
                  <a:gd name="connsiteX44" fmla="*/ 2521527 w 2775841"/>
                  <a:gd name="connsiteY44" fmla="*/ 1006763 h 1163782"/>
                  <a:gd name="connsiteX45" fmla="*/ 2503054 w 2775841"/>
                  <a:gd name="connsiteY45" fmla="*/ 1034473 h 1163782"/>
                  <a:gd name="connsiteX46" fmla="*/ 2290618 w 2775841"/>
                  <a:gd name="connsiteY46" fmla="*/ 1126836 h 1163782"/>
                  <a:gd name="connsiteX47" fmla="*/ 2216727 w 2775841"/>
                  <a:gd name="connsiteY47" fmla="*/ 1145309 h 1163782"/>
                  <a:gd name="connsiteX48" fmla="*/ 2161309 w 2775841"/>
                  <a:gd name="connsiteY48" fmla="*/ 1163782 h 1163782"/>
                  <a:gd name="connsiteX49" fmla="*/ 2078182 w 2775841"/>
                  <a:gd name="connsiteY49" fmla="*/ 1154545 h 1163782"/>
                  <a:gd name="connsiteX50" fmla="*/ 2022763 w 2775841"/>
                  <a:gd name="connsiteY50" fmla="*/ 1136073 h 1163782"/>
                  <a:gd name="connsiteX51" fmla="*/ 1985818 w 2775841"/>
                  <a:gd name="connsiteY51" fmla="*/ 1126836 h 1163782"/>
                  <a:gd name="connsiteX52" fmla="*/ 1958109 w 2775841"/>
                  <a:gd name="connsiteY52" fmla="*/ 1117600 h 1163782"/>
                  <a:gd name="connsiteX53" fmla="*/ 1828800 w 2775841"/>
                  <a:gd name="connsiteY53" fmla="*/ 1099127 h 1163782"/>
                  <a:gd name="connsiteX54" fmla="*/ 1727200 w 2775841"/>
                  <a:gd name="connsiteY54" fmla="*/ 1089891 h 1163782"/>
                  <a:gd name="connsiteX55" fmla="*/ 1690254 w 2775841"/>
                  <a:gd name="connsiteY55" fmla="*/ 1080654 h 1163782"/>
                  <a:gd name="connsiteX56" fmla="*/ 1662545 w 2775841"/>
                  <a:gd name="connsiteY56" fmla="*/ 1071418 h 1163782"/>
                  <a:gd name="connsiteX57" fmla="*/ 1459345 w 2775841"/>
                  <a:gd name="connsiteY57" fmla="*/ 1080654 h 1163782"/>
                  <a:gd name="connsiteX58" fmla="*/ 1117600 w 2775841"/>
                  <a:gd name="connsiteY58" fmla="*/ 1099127 h 1163782"/>
                  <a:gd name="connsiteX59" fmla="*/ 969818 w 2775841"/>
                  <a:gd name="connsiteY59" fmla="*/ 1108363 h 1163782"/>
                  <a:gd name="connsiteX60" fmla="*/ 722994 w 2775841"/>
                  <a:gd name="connsiteY60" fmla="*/ 1114189 h 1163782"/>
                  <a:gd name="connsiteX61" fmla="*/ 683491 w 2775841"/>
                  <a:gd name="connsiteY61" fmla="*/ 1099127 h 1163782"/>
                  <a:gd name="connsiteX62" fmla="*/ 591127 w 2775841"/>
                  <a:gd name="connsiteY62" fmla="*/ 1062182 h 1163782"/>
                  <a:gd name="connsiteX63" fmla="*/ 73891 w 2775841"/>
                  <a:gd name="connsiteY63" fmla="*/ 997527 h 1163782"/>
                  <a:gd name="connsiteX64" fmla="*/ 55418 w 2775841"/>
                  <a:gd name="connsiteY64" fmla="*/ 960582 h 1163782"/>
                  <a:gd name="connsiteX65" fmla="*/ 36945 w 2775841"/>
                  <a:gd name="connsiteY65" fmla="*/ 932873 h 1163782"/>
                  <a:gd name="connsiteX66" fmla="*/ 18472 w 2775841"/>
                  <a:gd name="connsiteY66" fmla="*/ 877454 h 1163782"/>
                  <a:gd name="connsiteX67" fmla="*/ 0 w 2775841"/>
                  <a:gd name="connsiteY67" fmla="*/ 720436 h 1163782"/>
                  <a:gd name="connsiteX68" fmla="*/ 9236 w 2775841"/>
                  <a:gd name="connsiteY68" fmla="*/ 563418 h 1163782"/>
                  <a:gd name="connsiteX69" fmla="*/ 18472 w 2775841"/>
                  <a:gd name="connsiteY69" fmla="*/ 535709 h 1163782"/>
                  <a:gd name="connsiteX70" fmla="*/ 46182 w 2775841"/>
                  <a:gd name="connsiteY70" fmla="*/ 508000 h 1163782"/>
                  <a:gd name="connsiteX71" fmla="*/ 83127 w 2775841"/>
                  <a:gd name="connsiteY71" fmla="*/ 452582 h 1163782"/>
                  <a:gd name="connsiteX72" fmla="*/ 92363 w 2775841"/>
                  <a:gd name="connsiteY72" fmla="*/ 424873 h 1163782"/>
                  <a:gd name="connsiteX73" fmla="*/ 110836 w 2775841"/>
                  <a:gd name="connsiteY73" fmla="*/ 415636 h 1163782"/>
                  <a:gd name="connsiteX0" fmla="*/ 110836 w 2775841"/>
                  <a:gd name="connsiteY0" fmla="*/ 415636 h 1163782"/>
                  <a:gd name="connsiteX1" fmla="*/ 129309 w 2775841"/>
                  <a:gd name="connsiteY1" fmla="*/ 369454 h 1163782"/>
                  <a:gd name="connsiteX2" fmla="*/ 138545 w 2775841"/>
                  <a:gd name="connsiteY2" fmla="*/ 341745 h 1163782"/>
                  <a:gd name="connsiteX3" fmla="*/ 166254 w 2775841"/>
                  <a:gd name="connsiteY3" fmla="*/ 314036 h 1163782"/>
                  <a:gd name="connsiteX4" fmla="*/ 212436 w 2775841"/>
                  <a:gd name="connsiteY4" fmla="*/ 230909 h 1163782"/>
                  <a:gd name="connsiteX5" fmla="*/ 240145 w 2775841"/>
                  <a:gd name="connsiteY5" fmla="*/ 212436 h 1163782"/>
                  <a:gd name="connsiteX6" fmla="*/ 295563 w 2775841"/>
                  <a:gd name="connsiteY6" fmla="*/ 175491 h 1163782"/>
                  <a:gd name="connsiteX7" fmla="*/ 350982 w 2775841"/>
                  <a:gd name="connsiteY7" fmla="*/ 147782 h 1163782"/>
                  <a:gd name="connsiteX8" fmla="*/ 378691 w 2775841"/>
                  <a:gd name="connsiteY8" fmla="*/ 129309 h 1163782"/>
                  <a:gd name="connsiteX9" fmla="*/ 480291 w 2775841"/>
                  <a:gd name="connsiteY9" fmla="*/ 120073 h 1163782"/>
                  <a:gd name="connsiteX10" fmla="*/ 517236 w 2775841"/>
                  <a:gd name="connsiteY10" fmla="*/ 110836 h 1163782"/>
                  <a:gd name="connsiteX11" fmla="*/ 572654 w 2775841"/>
                  <a:gd name="connsiteY11" fmla="*/ 92363 h 1163782"/>
                  <a:gd name="connsiteX12" fmla="*/ 609600 w 2775841"/>
                  <a:gd name="connsiteY12" fmla="*/ 83127 h 1163782"/>
                  <a:gd name="connsiteX13" fmla="*/ 1034472 w 2775841"/>
                  <a:gd name="connsiteY13" fmla="*/ 73891 h 1163782"/>
                  <a:gd name="connsiteX14" fmla="*/ 1126836 w 2775841"/>
                  <a:gd name="connsiteY14" fmla="*/ 64654 h 1163782"/>
                  <a:gd name="connsiteX15" fmla="*/ 1154545 w 2775841"/>
                  <a:gd name="connsiteY15" fmla="*/ 55418 h 1163782"/>
                  <a:gd name="connsiteX16" fmla="*/ 1376218 w 2775841"/>
                  <a:gd name="connsiteY16" fmla="*/ 46182 h 1163782"/>
                  <a:gd name="connsiteX17" fmla="*/ 1496291 w 2775841"/>
                  <a:gd name="connsiteY17" fmla="*/ 18473 h 1163782"/>
                  <a:gd name="connsiteX18" fmla="*/ 1597891 w 2775841"/>
                  <a:gd name="connsiteY18" fmla="*/ 0 h 1163782"/>
                  <a:gd name="connsiteX19" fmla="*/ 1764145 w 2775841"/>
                  <a:gd name="connsiteY19" fmla="*/ 9236 h 1163782"/>
                  <a:gd name="connsiteX20" fmla="*/ 1810327 w 2775841"/>
                  <a:gd name="connsiteY20" fmla="*/ 18473 h 1163782"/>
                  <a:gd name="connsiteX21" fmla="*/ 1948872 w 2775841"/>
                  <a:gd name="connsiteY21" fmla="*/ 9236 h 1163782"/>
                  <a:gd name="connsiteX22" fmla="*/ 2050472 w 2775841"/>
                  <a:gd name="connsiteY22" fmla="*/ 18473 h 1163782"/>
                  <a:gd name="connsiteX23" fmla="*/ 2133600 w 2775841"/>
                  <a:gd name="connsiteY23" fmla="*/ 46182 h 1163782"/>
                  <a:gd name="connsiteX24" fmla="*/ 2161309 w 2775841"/>
                  <a:gd name="connsiteY24" fmla="*/ 55418 h 1163782"/>
                  <a:gd name="connsiteX25" fmla="*/ 2253672 w 2775841"/>
                  <a:gd name="connsiteY25" fmla="*/ 73891 h 1163782"/>
                  <a:gd name="connsiteX26" fmla="*/ 2309091 w 2775841"/>
                  <a:gd name="connsiteY26" fmla="*/ 83127 h 1163782"/>
                  <a:gd name="connsiteX27" fmla="*/ 2456872 w 2775841"/>
                  <a:gd name="connsiteY27" fmla="*/ 101600 h 1163782"/>
                  <a:gd name="connsiteX28" fmla="*/ 2530763 w 2775841"/>
                  <a:gd name="connsiteY28" fmla="*/ 129309 h 1163782"/>
                  <a:gd name="connsiteX29" fmla="*/ 2558472 w 2775841"/>
                  <a:gd name="connsiteY29" fmla="*/ 147782 h 1163782"/>
                  <a:gd name="connsiteX30" fmla="*/ 2595418 w 2775841"/>
                  <a:gd name="connsiteY30" fmla="*/ 157018 h 1163782"/>
                  <a:gd name="connsiteX31" fmla="*/ 2660072 w 2775841"/>
                  <a:gd name="connsiteY31" fmla="*/ 193963 h 1163782"/>
                  <a:gd name="connsiteX32" fmla="*/ 2697018 w 2775841"/>
                  <a:gd name="connsiteY32" fmla="*/ 249382 h 1163782"/>
                  <a:gd name="connsiteX33" fmla="*/ 2715491 w 2775841"/>
                  <a:gd name="connsiteY33" fmla="*/ 277091 h 1163782"/>
                  <a:gd name="connsiteX34" fmla="*/ 2733963 w 2775841"/>
                  <a:gd name="connsiteY34" fmla="*/ 332509 h 1163782"/>
                  <a:gd name="connsiteX35" fmla="*/ 2752436 w 2775841"/>
                  <a:gd name="connsiteY35" fmla="*/ 415636 h 1163782"/>
                  <a:gd name="connsiteX36" fmla="*/ 2761672 w 2775841"/>
                  <a:gd name="connsiteY36" fmla="*/ 443345 h 1163782"/>
                  <a:gd name="connsiteX37" fmla="*/ 2761672 w 2775841"/>
                  <a:gd name="connsiteY37" fmla="*/ 701963 h 1163782"/>
                  <a:gd name="connsiteX38" fmla="*/ 2724727 w 2775841"/>
                  <a:gd name="connsiteY38" fmla="*/ 757382 h 1163782"/>
                  <a:gd name="connsiteX39" fmla="*/ 2669309 w 2775841"/>
                  <a:gd name="connsiteY39" fmla="*/ 812800 h 1163782"/>
                  <a:gd name="connsiteX40" fmla="*/ 2632363 w 2775841"/>
                  <a:gd name="connsiteY40" fmla="*/ 868218 h 1163782"/>
                  <a:gd name="connsiteX41" fmla="*/ 2595418 w 2775841"/>
                  <a:gd name="connsiteY41" fmla="*/ 923636 h 1163782"/>
                  <a:gd name="connsiteX42" fmla="*/ 2567709 w 2775841"/>
                  <a:gd name="connsiteY42" fmla="*/ 951345 h 1163782"/>
                  <a:gd name="connsiteX43" fmla="*/ 2549236 w 2775841"/>
                  <a:gd name="connsiteY43" fmla="*/ 979054 h 1163782"/>
                  <a:gd name="connsiteX44" fmla="*/ 2521527 w 2775841"/>
                  <a:gd name="connsiteY44" fmla="*/ 1006763 h 1163782"/>
                  <a:gd name="connsiteX45" fmla="*/ 2503054 w 2775841"/>
                  <a:gd name="connsiteY45" fmla="*/ 1034473 h 1163782"/>
                  <a:gd name="connsiteX46" fmla="*/ 2216727 w 2775841"/>
                  <a:gd name="connsiteY46" fmla="*/ 1145309 h 1163782"/>
                  <a:gd name="connsiteX47" fmla="*/ 2161309 w 2775841"/>
                  <a:gd name="connsiteY47" fmla="*/ 1163782 h 1163782"/>
                  <a:gd name="connsiteX48" fmla="*/ 2078182 w 2775841"/>
                  <a:gd name="connsiteY48" fmla="*/ 1154545 h 1163782"/>
                  <a:gd name="connsiteX49" fmla="*/ 2022763 w 2775841"/>
                  <a:gd name="connsiteY49" fmla="*/ 1136073 h 1163782"/>
                  <a:gd name="connsiteX50" fmla="*/ 1985818 w 2775841"/>
                  <a:gd name="connsiteY50" fmla="*/ 1126836 h 1163782"/>
                  <a:gd name="connsiteX51" fmla="*/ 1958109 w 2775841"/>
                  <a:gd name="connsiteY51" fmla="*/ 1117600 h 1163782"/>
                  <a:gd name="connsiteX52" fmla="*/ 1828800 w 2775841"/>
                  <a:gd name="connsiteY52" fmla="*/ 1099127 h 1163782"/>
                  <a:gd name="connsiteX53" fmla="*/ 1727200 w 2775841"/>
                  <a:gd name="connsiteY53" fmla="*/ 1089891 h 1163782"/>
                  <a:gd name="connsiteX54" fmla="*/ 1690254 w 2775841"/>
                  <a:gd name="connsiteY54" fmla="*/ 1080654 h 1163782"/>
                  <a:gd name="connsiteX55" fmla="*/ 1662545 w 2775841"/>
                  <a:gd name="connsiteY55" fmla="*/ 1071418 h 1163782"/>
                  <a:gd name="connsiteX56" fmla="*/ 1459345 w 2775841"/>
                  <a:gd name="connsiteY56" fmla="*/ 1080654 h 1163782"/>
                  <a:gd name="connsiteX57" fmla="*/ 1117600 w 2775841"/>
                  <a:gd name="connsiteY57" fmla="*/ 1099127 h 1163782"/>
                  <a:gd name="connsiteX58" fmla="*/ 969818 w 2775841"/>
                  <a:gd name="connsiteY58" fmla="*/ 1108363 h 1163782"/>
                  <a:gd name="connsiteX59" fmla="*/ 722994 w 2775841"/>
                  <a:gd name="connsiteY59" fmla="*/ 1114189 h 1163782"/>
                  <a:gd name="connsiteX60" fmla="*/ 683491 w 2775841"/>
                  <a:gd name="connsiteY60" fmla="*/ 1099127 h 1163782"/>
                  <a:gd name="connsiteX61" fmla="*/ 591127 w 2775841"/>
                  <a:gd name="connsiteY61" fmla="*/ 1062182 h 1163782"/>
                  <a:gd name="connsiteX62" fmla="*/ 73891 w 2775841"/>
                  <a:gd name="connsiteY62" fmla="*/ 997527 h 1163782"/>
                  <a:gd name="connsiteX63" fmla="*/ 55418 w 2775841"/>
                  <a:gd name="connsiteY63" fmla="*/ 960582 h 1163782"/>
                  <a:gd name="connsiteX64" fmla="*/ 36945 w 2775841"/>
                  <a:gd name="connsiteY64" fmla="*/ 932873 h 1163782"/>
                  <a:gd name="connsiteX65" fmla="*/ 18472 w 2775841"/>
                  <a:gd name="connsiteY65" fmla="*/ 877454 h 1163782"/>
                  <a:gd name="connsiteX66" fmla="*/ 0 w 2775841"/>
                  <a:gd name="connsiteY66" fmla="*/ 720436 h 1163782"/>
                  <a:gd name="connsiteX67" fmla="*/ 9236 w 2775841"/>
                  <a:gd name="connsiteY67" fmla="*/ 563418 h 1163782"/>
                  <a:gd name="connsiteX68" fmla="*/ 18472 w 2775841"/>
                  <a:gd name="connsiteY68" fmla="*/ 535709 h 1163782"/>
                  <a:gd name="connsiteX69" fmla="*/ 46182 w 2775841"/>
                  <a:gd name="connsiteY69" fmla="*/ 508000 h 1163782"/>
                  <a:gd name="connsiteX70" fmla="*/ 83127 w 2775841"/>
                  <a:gd name="connsiteY70" fmla="*/ 452582 h 1163782"/>
                  <a:gd name="connsiteX71" fmla="*/ 92363 w 2775841"/>
                  <a:gd name="connsiteY71" fmla="*/ 424873 h 1163782"/>
                  <a:gd name="connsiteX72" fmla="*/ 110836 w 2775841"/>
                  <a:gd name="connsiteY72" fmla="*/ 415636 h 1163782"/>
                  <a:gd name="connsiteX0" fmla="*/ 110836 w 2775841"/>
                  <a:gd name="connsiteY0" fmla="*/ 415636 h 1171658"/>
                  <a:gd name="connsiteX1" fmla="*/ 129309 w 2775841"/>
                  <a:gd name="connsiteY1" fmla="*/ 369454 h 1171658"/>
                  <a:gd name="connsiteX2" fmla="*/ 138545 w 2775841"/>
                  <a:gd name="connsiteY2" fmla="*/ 341745 h 1171658"/>
                  <a:gd name="connsiteX3" fmla="*/ 166254 w 2775841"/>
                  <a:gd name="connsiteY3" fmla="*/ 314036 h 1171658"/>
                  <a:gd name="connsiteX4" fmla="*/ 212436 w 2775841"/>
                  <a:gd name="connsiteY4" fmla="*/ 230909 h 1171658"/>
                  <a:gd name="connsiteX5" fmla="*/ 240145 w 2775841"/>
                  <a:gd name="connsiteY5" fmla="*/ 212436 h 1171658"/>
                  <a:gd name="connsiteX6" fmla="*/ 295563 w 2775841"/>
                  <a:gd name="connsiteY6" fmla="*/ 175491 h 1171658"/>
                  <a:gd name="connsiteX7" fmla="*/ 350982 w 2775841"/>
                  <a:gd name="connsiteY7" fmla="*/ 147782 h 1171658"/>
                  <a:gd name="connsiteX8" fmla="*/ 378691 w 2775841"/>
                  <a:gd name="connsiteY8" fmla="*/ 129309 h 1171658"/>
                  <a:gd name="connsiteX9" fmla="*/ 480291 w 2775841"/>
                  <a:gd name="connsiteY9" fmla="*/ 120073 h 1171658"/>
                  <a:gd name="connsiteX10" fmla="*/ 517236 w 2775841"/>
                  <a:gd name="connsiteY10" fmla="*/ 110836 h 1171658"/>
                  <a:gd name="connsiteX11" fmla="*/ 572654 w 2775841"/>
                  <a:gd name="connsiteY11" fmla="*/ 92363 h 1171658"/>
                  <a:gd name="connsiteX12" fmla="*/ 609600 w 2775841"/>
                  <a:gd name="connsiteY12" fmla="*/ 83127 h 1171658"/>
                  <a:gd name="connsiteX13" fmla="*/ 1034472 w 2775841"/>
                  <a:gd name="connsiteY13" fmla="*/ 73891 h 1171658"/>
                  <a:gd name="connsiteX14" fmla="*/ 1126836 w 2775841"/>
                  <a:gd name="connsiteY14" fmla="*/ 64654 h 1171658"/>
                  <a:gd name="connsiteX15" fmla="*/ 1154545 w 2775841"/>
                  <a:gd name="connsiteY15" fmla="*/ 55418 h 1171658"/>
                  <a:gd name="connsiteX16" fmla="*/ 1376218 w 2775841"/>
                  <a:gd name="connsiteY16" fmla="*/ 46182 h 1171658"/>
                  <a:gd name="connsiteX17" fmla="*/ 1496291 w 2775841"/>
                  <a:gd name="connsiteY17" fmla="*/ 18473 h 1171658"/>
                  <a:gd name="connsiteX18" fmla="*/ 1597891 w 2775841"/>
                  <a:gd name="connsiteY18" fmla="*/ 0 h 1171658"/>
                  <a:gd name="connsiteX19" fmla="*/ 1764145 w 2775841"/>
                  <a:gd name="connsiteY19" fmla="*/ 9236 h 1171658"/>
                  <a:gd name="connsiteX20" fmla="*/ 1810327 w 2775841"/>
                  <a:gd name="connsiteY20" fmla="*/ 18473 h 1171658"/>
                  <a:gd name="connsiteX21" fmla="*/ 1948872 w 2775841"/>
                  <a:gd name="connsiteY21" fmla="*/ 9236 h 1171658"/>
                  <a:gd name="connsiteX22" fmla="*/ 2050472 w 2775841"/>
                  <a:gd name="connsiteY22" fmla="*/ 18473 h 1171658"/>
                  <a:gd name="connsiteX23" fmla="*/ 2133600 w 2775841"/>
                  <a:gd name="connsiteY23" fmla="*/ 46182 h 1171658"/>
                  <a:gd name="connsiteX24" fmla="*/ 2161309 w 2775841"/>
                  <a:gd name="connsiteY24" fmla="*/ 55418 h 1171658"/>
                  <a:gd name="connsiteX25" fmla="*/ 2253672 w 2775841"/>
                  <a:gd name="connsiteY25" fmla="*/ 73891 h 1171658"/>
                  <a:gd name="connsiteX26" fmla="*/ 2309091 w 2775841"/>
                  <a:gd name="connsiteY26" fmla="*/ 83127 h 1171658"/>
                  <a:gd name="connsiteX27" fmla="*/ 2456872 w 2775841"/>
                  <a:gd name="connsiteY27" fmla="*/ 101600 h 1171658"/>
                  <a:gd name="connsiteX28" fmla="*/ 2530763 w 2775841"/>
                  <a:gd name="connsiteY28" fmla="*/ 129309 h 1171658"/>
                  <a:gd name="connsiteX29" fmla="*/ 2558472 w 2775841"/>
                  <a:gd name="connsiteY29" fmla="*/ 147782 h 1171658"/>
                  <a:gd name="connsiteX30" fmla="*/ 2595418 w 2775841"/>
                  <a:gd name="connsiteY30" fmla="*/ 157018 h 1171658"/>
                  <a:gd name="connsiteX31" fmla="*/ 2660072 w 2775841"/>
                  <a:gd name="connsiteY31" fmla="*/ 193963 h 1171658"/>
                  <a:gd name="connsiteX32" fmla="*/ 2697018 w 2775841"/>
                  <a:gd name="connsiteY32" fmla="*/ 249382 h 1171658"/>
                  <a:gd name="connsiteX33" fmla="*/ 2715491 w 2775841"/>
                  <a:gd name="connsiteY33" fmla="*/ 277091 h 1171658"/>
                  <a:gd name="connsiteX34" fmla="*/ 2733963 w 2775841"/>
                  <a:gd name="connsiteY34" fmla="*/ 332509 h 1171658"/>
                  <a:gd name="connsiteX35" fmla="*/ 2752436 w 2775841"/>
                  <a:gd name="connsiteY35" fmla="*/ 415636 h 1171658"/>
                  <a:gd name="connsiteX36" fmla="*/ 2761672 w 2775841"/>
                  <a:gd name="connsiteY36" fmla="*/ 443345 h 1171658"/>
                  <a:gd name="connsiteX37" fmla="*/ 2761672 w 2775841"/>
                  <a:gd name="connsiteY37" fmla="*/ 701963 h 1171658"/>
                  <a:gd name="connsiteX38" fmla="*/ 2724727 w 2775841"/>
                  <a:gd name="connsiteY38" fmla="*/ 757382 h 1171658"/>
                  <a:gd name="connsiteX39" fmla="*/ 2669309 w 2775841"/>
                  <a:gd name="connsiteY39" fmla="*/ 812800 h 1171658"/>
                  <a:gd name="connsiteX40" fmla="*/ 2632363 w 2775841"/>
                  <a:gd name="connsiteY40" fmla="*/ 868218 h 1171658"/>
                  <a:gd name="connsiteX41" fmla="*/ 2595418 w 2775841"/>
                  <a:gd name="connsiteY41" fmla="*/ 923636 h 1171658"/>
                  <a:gd name="connsiteX42" fmla="*/ 2567709 w 2775841"/>
                  <a:gd name="connsiteY42" fmla="*/ 951345 h 1171658"/>
                  <a:gd name="connsiteX43" fmla="*/ 2549236 w 2775841"/>
                  <a:gd name="connsiteY43" fmla="*/ 979054 h 1171658"/>
                  <a:gd name="connsiteX44" fmla="*/ 2521527 w 2775841"/>
                  <a:gd name="connsiteY44" fmla="*/ 1006763 h 1171658"/>
                  <a:gd name="connsiteX45" fmla="*/ 2503054 w 2775841"/>
                  <a:gd name="connsiteY45" fmla="*/ 1034473 h 1171658"/>
                  <a:gd name="connsiteX46" fmla="*/ 2161309 w 2775841"/>
                  <a:gd name="connsiteY46" fmla="*/ 1163782 h 1171658"/>
                  <a:gd name="connsiteX47" fmla="*/ 2078182 w 2775841"/>
                  <a:gd name="connsiteY47" fmla="*/ 1154545 h 1171658"/>
                  <a:gd name="connsiteX48" fmla="*/ 2022763 w 2775841"/>
                  <a:gd name="connsiteY48" fmla="*/ 1136073 h 1171658"/>
                  <a:gd name="connsiteX49" fmla="*/ 1985818 w 2775841"/>
                  <a:gd name="connsiteY49" fmla="*/ 1126836 h 1171658"/>
                  <a:gd name="connsiteX50" fmla="*/ 1958109 w 2775841"/>
                  <a:gd name="connsiteY50" fmla="*/ 1117600 h 1171658"/>
                  <a:gd name="connsiteX51" fmla="*/ 1828800 w 2775841"/>
                  <a:gd name="connsiteY51" fmla="*/ 1099127 h 1171658"/>
                  <a:gd name="connsiteX52" fmla="*/ 1727200 w 2775841"/>
                  <a:gd name="connsiteY52" fmla="*/ 1089891 h 1171658"/>
                  <a:gd name="connsiteX53" fmla="*/ 1690254 w 2775841"/>
                  <a:gd name="connsiteY53" fmla="*/ 1080654 h 1171658"/>
                  <a:gd name="connsiteX54" fmla="*/ 1662545 w 2775841"/>
                  <a:gd name="connsiteY54" fmla="*/ 1071418 h 1171658"/>
                  <a:gd name="connsiteX55" fmla="*/ 1459345 w 2775841"/>
                  <a:gd name="connsiteY55" fmla="*/ 1080654 h 1171658"/>
                  <a:gd name="connsiteX56" fmla="*/ 1117600 w 2775841"/>
                  <a:gd name="connsiteY56" fmla="*/ 1099127 h 1171658"/>
                  <a:gd name="connsiteX57" fmla="*/ 969818 w 2775841"/>
                  <a:gd name="connsiteY57" fmla="*/ 1108363 h 1171658"/>
                  <a:gd name="connsiteX58" fmla="*/ 722994 w 2775841"/>
                  <a:gd name="connsiteY58" fmla="*/ 1114189 h 1171658"/>
                  <a:gd name="connsiteX59" fmla="*/ 683491 w 2775841"/>
                  <a:gd name="connsiteY59" fmla="*/ 1099127 h 1171658"/>
                  <a:gd name="connsiteX60" fmla="*/ 591127 w 2775841"/>
                  <a:gd name="connsiteY60" fmla="*/ 1062182 h 1171658"/>
                  <a:gd name="connsiteX61" fmla="*/ 73891 w 2775841"/>
                  <a:gd name="connsiteY61" fmla="*/ 997527 h 1171658"/>
                  <a:gd name="connsiteX62" fmla="*/ 55418 w 2775841"/>
                  <a:gd name="connsiteY62" fmla="*/ 960582 h 1171658"/>
                  <a:gd name="connsiteX63" fmla="*/ 36945 w 2775841"/>
                  <a:gd name="connsiteY63" fmla="*/ 932873 h 1171658"/>
                  <a:gd name="connsiteX64" fmla="*/ 18472 w 2775841"/>
                  <a:gd name="connsiteY64" fmla="*/ 877454 h 1171658"/>
                  <a:gd name="connsiteX65" fmla="*/ 0 w 2775841"/>
                  <a:gd name="connsiteY65" fmla="*/ 720436 h 1171658"/>
                  <a:gd name="connsiteX66" fmla="*/ 9236 w 2775841"/>
                  <a:gd name="connsiteY66" fmla="*/ 563418 h 1171658"/>
                  <a:gd name="connsiteX67" fmla="*/ 18472 w 2775841"/>
                  <a:gd name="connsiteY67" fmla="*/ 535709 h 1171658"/>
                  <a:gd name="connsiteX68" fmla="*/ 46182 w 2775841"/>
                  <a:gd name="connsiteY68" fmla="*/ 508000 h 1171658"/>
                  <a:gd name="connsiteX69" fmla="*/ 83127 w 2775841"/>
                  <a:gd name="connsiteY69" fmla="*/ 452582 h 1171658"/>
                  <a:gd name="connsiteX70" fmla="*/ 92363 w 2775841"/>
                  <a:gd name="connsiteY70" fmla="*/ 424873 h 1171658"/>
                  <a:gd name="connsiteX71" fmla="*/ 110836 w 2775841"/>
                  <a:gd name="connsiteY71" fmla="*/ 415636 h 1171658"/>
                  <a:gd name="connsiteX0" fmla="*/ 110836 w 2775841"/>
                  <a:gd name="connsiteY0" fmla="*/ 415636 h 1159595"/>
                  <a:gd name="connsiteX1" fmla="*/ 129309 w 2775841"/>
                  <a:gd name="connsiteY1" fmla="*/ 369454 h 1159595"/>
                  <a:gd name="connsiteX2" fmla="*/ 138545 w 2775841"/>
                  <a:gd name="connsiteY2" fmla="*/ 341745 h 1159595"/>
                  <a:gd name="connsiteX3" fmla="*/ 166254 w 2775841"/>
                  <a:gd name="connsiteY3" fmla="*/ 314036 h 1159595"/>
                  <a:gd name="connsiteX4" fmla="*/ 212436 w 2775841"/>
                  <a:gd name="connsiteY4" fmla="*/ 230909 h 1159595"/>
                  <a:gd name="connsiteX5" fmla="*/ 240145 w 2775841"/>
                  <a:gd name="connsiteY5" fmla="*/ 212436 h 1159595"/>
                  <a:gd name="connsiteX6" fmla="*/ 295563 w 2775841"/>
                  <a:gd name="connsiteY6" fmla="*/ 175491 h 1159595"/>
                  <a:gd name="connsiteX7" fmla="*/ 350982 w 2775841"/>
                  <a:gd name="connsiteY7" fmla="*/ 147782 h 1159595"/>
                  <a:gd name="connsiteX8" fmla="*/ 378691 w 2775841"/>
                  <a:gd name="connsiteY8" fmla="*/ 129309 h 1159595"/>
                  <a:gd name="connsiteX9" fmla="*/ 480291 w 2775841"/>
                  <a:gd name="connsiteY9" fmla="*/ 120073 h 1159595"/>
                  <a:gd name="connsiteX10" fmla="*/ 517236 w 2775841"/>
                  <a:gd name="connsiteY10" fmla="*/ 110836 h 1159595"/>
                  <a:gd name="connsiteX11" fmla="*/ 572654 w 2775841"/>
                  <a:gd name="connsiteY11" fmla="*/ 92363 h 1159595"/>
                  <a:gd name="connsiteX12" fmla="*/ 609600 w 2775841"/>
                  <a:gd name="connsiteY12" fmla="*/ 83127 h 1159595"/>
                  <a:gd name="connsiteX13" fmla="*/ 1034472 w 2775841"/>
                  <a:gd name="connsiteY13" fmla="*/ 73891 h 1159595"/>
                  <a:gd name="connsiteX14" fmla="*/ 1126836 w 2775841"/>
                  <a:gd name="connsiteY14" fmla="*/ 64654 h 1159595"/>
                  <a:gd name="connsiteX15" fmla="*/ 1154545 w 2775841"/>
                  <a:gd name="connsiteY15" fmla="*/ 55418 h 1159595"/>
                  <a:gd name="connsiteX16" fmla="*/ 1376218 w 2775841"/>
                  <a:gd name="connsiteY16" fmla="*/ 46182 h 1159595"/>
                  <a:gd name="connsiteX17" fmla="*/ 1496291 w 2775841"/>
                  <a:gd name="connsiteY17" fmla="*/ 18473 h 1159595"/>
                  <a:gd name="connsiteX18" fmla="*/ 1597891 w 2775841"/>
                  <a:gd name="connsiteY18" fmla="*/ 0 h 1159595"/>
                  <a:gd name="connsiteX19" fmla="*/ 1764145 w 2775841"/>
                  <a:gd name="connsiteY19" fmla="*/ 9236 h 1159595"/>
                  <a:gd name="connsiteX20" fmla="*/ 1810327 w 2775841"/>
                  <a:gd name="connsiteY20" fmla="*/ 18473 h 1159595"/>
                  <a:gd name="connsiteX21" fmla="*/ 1948872 w 2775841"/>
                  <a:gd name="connsiteY21" fmla="*/ 9236 h 1159595"/>
                  <a:gd name="connsiteX22" fmla="*/ 2050472 w 2775841"/>
                  <a:gd name="connsiteY22" fmla="*/ 18473 h 1159595"/>
                  <a:gd name="connsiteX23" fmla="*/ 2133600 w 2775841"/>
                  <a:gd name="connsiteY23" fmla="*/ 46182 h 1159595"/>
                  <a:gd name="connsiteX24" fmla="*/ 2161309 w 2775841"/>
                  <a:gd name="connsiteY24" fmla="*/ 55418 h 1159595"/>
                  <a:gd name="connsiteX25" fmla="*/ 2253672 w 2775841"/>
                  <a:gd name="connsiteY25" fmla="*/ 73891 h 1159595"/>
                  <a:gd name="connsiteX26" fmla="*/ 2309091 w 2775841"/>
                  <a:gd name="connsiteY26" fmla="*/ 83127 h 1159595"/>
                  <a:gd name="connsiteX27" fmla="*/ 2456872 w 2775841"/>
                  <a:gd name="connsiteY27" fmla="*/ 101600 h 1159595"/>
                  <a:gd name="connsiteX28" fmla="*/ 2530763 w 2775841"/>
                  <a:gd name="connsiteY28" fmla="*/ 129309 h 1159595"/>
                  <a:gd name="connsiteX29" fmla="*/ 2558472 w 2775841"/>
                  <a:gd name="connsiteY29" fmla="*/ 147782 h 1159595"/>
                  <a:gd name="connsiteX30" fmla="*/ 2595418 w 2775841"/>
                  <a:gd name="connsiteY30" fmla="*/ 157018 h 1159595"/>
                  <a:gd name="connsiteX31" fmla="*/ 2660072 w 2775841"/>
                  <a:gd name="connsiteY31" fmla="*/ 193963 h 1159595"/>
                  <a:gd name="connsiteX32" fmla="*/ 2697018 w 2775841"/>
                  <a:gd name="connsiteY32" fmla="*/ 249382 h 1159595"/>
                  <a:gd name="connsiteX33" fmla="*/ 2715491 w 2775841"/>
                  <a:gd name="connsiteY33" fmla="*/ 277091 h 1159595"/>
                  <a:gd name="connsiteX34" fmla="*/ 2733963 w 2775841"/>
                  <a:gd name="connsiteY34" fmla="*/ 332509 h 1159595"/>
                  <a:gd name="connsiteX35" fmla="*/ 2752436 w 2775841"/>
                  <a:gd name="connsiteY35" fmla="*/ 415636 h 1159595"/>
                  <a:gd name="connsiteX36" fmla="*/ 2761672 w 2775841"/>
                  <a:gd name="connsiteY36" fmla="*/ 443345 h 1159595"/>
                  <a:gd name="connsiteX37" fmla="*/ 2761672 w 2775841"/>
                  <a:gd name="connsiteY37" fmla="*/ 701963 h 1159595"/>
                  <a:gd name="connsiteX38" fmla="*/ 2724727 w 2775841"/>
                  <a:gd name="connsiteY38" fmla="*/ 757382 h 1159595"/>
                  <a:gd name="connsiteX39" fmla="*/ 2669309 w 2775841"/>
                  <a:gd name="connsiteY39" fmla="*/ 812800 h 1159595"/>
                  <a:gd name="connsiteX40" fmla="*/ 2632363 w 2775841"/>
                  <a:gd name="connsiteY40" fmla="*/ 868218 h 1159595"/>
                  <a:gd name="connsiteX41" fmla="*/ 2595418 w 2775841"/>
                  <a:gd name="connsiteY41" fmla="*/ 923636 h 1159595"/>
                  <a:gd name="connsiteX42" fmla="*/ 2567709 w 2775841"/>
                  <a:gd name="connsiteY42" fmla="*/ 951345 h 1159595"/>
                  <a:gd name="connsiteX43" fmla="*/ 2549236 w 2775841"/>
                  <a:gd name="connsiteY43" fmla="*/ 979054 h 1159595"/>
                  <a:gd name="connsiteX44" fmla="*/ 2521527 w 2775841"/>
                  <a:gd name="connsiteY44" fmla="*/ 1006763 h 1159595"/>
                  <a:gd name="connsiteX45" fmla="*/ 2503054 w 2775841"/>
                  <a:gd name="connsiteY45" fmla="*/ 1034473 h 1159595"/>
                  <a:gd name="connsiteX46" fmla="*/ 2078182 w 2775841"/>
                  <a:gd name="connsiteY46" fmla="*/ 1154545 h 1159595"/>
                  <a:gd name="connsiteX47" fmla="*/ 2022763 w 2775841"/>
                  <a:gd name="connsiteY47" fmla="*/ 1136073 h 1159595"/>
                  <a:gd name="connsiteX48" fmla="*/ 1985818 w 2775841"/>
                  <a:gd name="connsiteY48" fmla="*/ 1126836 h 1159595"/>
                  <a:gd name="connsiteX49" fmla="*/ 1958109 w 2775841"/>
                  <a:gd name="connsiteY49" fmla="*/ 1117600 h 1159595"/>
                  <a:gd name="connsiteX50" fmla="*/ 1828800 w 2775841"/>
                  <a:gd name="connsiteY50" fmla="*/ 1099127 h 1159595"/>
                  <a:gd name="connsiteX51" fmla="*/ 1727200 w 2775841"/>
                  <a:gd name="connsiteY51" fmla="*/ 1089891 h 1159595"/>
                  <a:gd name="connsiteX52" fmla="*/ 1690254 w 2775841"/>
                  <a:gd name="connsiteY52" fmla="*/ 1080654 h 1159595"/>
                  <a:gd name="connsiteX53" fmla="*/ 1662545 w 2775841"/>
                  <a:gd name="connsiteY53" fmla="*/ 1071418 h 1159595"/>
                  <a:gd name="connsiteX54" fmla="*/ 1459345 w 2775841"/>
                  <a:gd name="connsiteY54" fmla="*/ 1080654 h 1159595"/>
                  <a:gd name="connsiteX55" fmla="*/ 1117600 w 2775841"/>
                  <a:gd name="connsiteY55" fmla="*/ 1099127 h 1159595"/>
                  <a:gd name="connsiteX56" fmla="*/ 969818 w 2775841"/>
                  <a:gd name="connsiteY56" fmla="*/ 1108363 h 1159595"/>
                  <a:gd name="connsiteX57" fmla="*/ 722994 w 2775841"/>
                  <a:gd name="connsiteY57" fmla="*/ 1114189 h 1159595"/>
                  <a:gd name="connsiteX58" fmla="*/ 683491 w 2775841"/>
                  <a:gd name="connsiteY58" fmla="*/ 1099127 h 1159595"/>
                  <a:gd name="connsiteX59" fmla="*/ 591127 w 2775841"/>
                  <a:gd name="connsiteY59" fmla="*/ 1062182 h 1159595"/>
                  <a:gd name="connsiteX60" fmla="*/ 73891 w 2775841"/>
                  <a:gd name="connsiteY60" fmla="*/ 997527 h 1159595"/>
                  <a:gd name="connsiteX61" fmla="*/ 55418 w 2775841"/>
                  <a:gd name="connsiteY61" fmla="*/ 960582 h 1159595"/>
                  <a:gd name="connsiteX62" fmla="*/ 36945 w 2775841"/>
                  <a:gd name="connsiteY62" fmla="*/ 932873 h 1159595"/>
                  <a:gd name="connsiteX63" fmla="*/ 18472 w 2775841"/>
                  <a:gd name="connsiteY63" fmla="*/ 877454 h 1159595"/>
                  <a:gd name="connsiteX64" fmla="*/ 0 w 2775841"/>
                  <a:gd name="connsiteY64" fmla="*/ 720436 h 1159595"/>
                  <a:gd name="connsiteX65" fmla="*/ 9236 w 2775841"/>
                  <a:gd name="connsiteY65" fmla="*/ 563418 h 1159595"/>
                  <a:gd name="connsiteX66" fmla="*/ 18472 w 2775841"/>
                  <a:gd name="connsiteY66" fmla="*/ 535709 h 1159595"/>
                  <a:gd name="connsiteX67" fmla="*/ 46182 w 2775841"/>
                  <a:gd name="connsiteY67" fmla="*/ 508000 h 1159595"/>
                  <a:gd name="connsiteX68" fmla="*/ 83127 w 2775841"/>
                  <a:gd name="connsiteY68" fmla="*/ 452582 h 1159595"/>
                  <a:gd name="connsiteX69" fmla="*/ 92363 w 2775841"/>
                  <a:gd name="connsiteY69" fmla="*/ 424873 h 1159595"/>
                  <a:gd name="connsiteX70" fmla="*/ 110836 w 2775841"/>
                  <a:gd name="connsiteY70" fmla="*/ 415636 h 115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2775841" h="1159595">
                    <a:moveTo>
                      <a:pt x="110836" y="415636"/>
                    </a:moveTo>
                    <a:cubicBezTo>
                      <a:pt x="116994" y="406400"/>
                      <a:pt x="123487" y="384978"/>
                      <a:pt x="129309" y="369454"/>
                    </a:cubicBezTo>
                    <a:cubicBezTo>
                      <a:pt x="132727" y="360338"/>
                      <a:pt x="133145" y="349846"/>
                      <a:pt x="138545" y="341745"/>
                    </a:cubicBezTo>
                    <a:cubicBezTo>
                      <a:pt x="145791" y="330877"/>
                      <a:pt x="157018" y="323272"/>
                      <a:pt x="166254" y="314036"/>
                    </a:cubicBezTo>
                    <a:cubicBezTo>
                      <a:pt x="184101" y="260495"/>
                      <a:pt x="174149" y="262815"/>
                      <a:pt x="212436" y="230909"/>
                    </a:cubicBezTo>
                    <a:cubicBezTo>
                      <a:pt x="220964" y="223802"/>
                      <a:pt x="231617" y="219543"/>
                      <a:pt x="240145" y="212436"/>
                    </a:cubicBezTo>
                    <a:cubicBezTo>
                      <a:pt x="286269" y="173999"/>
                      <a:pt x="246868" y="191722"/>
                      <a:pt x="295563" y="175491"/>
                    </a:cubicBezTo>
                    <a:cubicBezTo>
                      <a:pt x="374972" y="122551"/>
                      <a:pt x="274501" y="186022"/>
                      <a:pt x="350982" y="147782"/>
                    </a:cubicBezTo>
                    <a:cubicBezTo>
                      <a:pt x="360911" y="142818"/>
                      <a:pt x="367837" y="131635"/>
                      <a:pt x="378691" y="129309"/>
                    </a:cubicBezTo>
                    <a:cubicBezTo>
                      <a:pt x="411942" y="122184"/>
                      <a:pt x="446424" y="123152"/>
                      <a:pt x="480291" y="120073"/>
                    </a:cubicBezTo>
                    <a:cubicBezTo>
                      <a:pt x="492606" y="116994"/>
                      <a:pt x="505077" y="114484"/>
                      <a:pt x="517236" y="110836"/>
                    </a:cubicBezTo>
                    <a:cubicBezTo>
                      <a:pt x="535887" y="105241"/>
                      <a:pt x="553763" y="97085"/>
                      <a:pt x="572654" y="92363"/>
                    </a:cubicBezTo>
                    <a:cubicBezTo>
                      <a:pt x="584969" y="89284"/>
                      <a:pt x="596916" y="83634"/>
                      <a:pt x="609600" y="83127"/>
                    </a:cubicBezTo>
                    <a:cubicBezTo>
                      <a:pt x="751144" y="77465"/>
                      <a:pt x="892848" y="76970"/>
                      <a:pt x="1034472" y="73891"/>
                    </a:cubicBezTo>
                    <a:cubicBezTo>
                      <a:pt x="1065260" y="70812"/>
                      <a:pt x="1096254" y="69359"/>
                      <a:pt x="1126836" y="64654"/>
                    </a:cubicBezTo>
                    <a:cubicBezTo>
                      <a:pt x="1136459" y="63174"/>
                      <a:pt x="1144836" y="56137"/>
                      <a:pt x="1154545" y="55418"/>
                    </a:cubicBezTo>
                    <a:cubicBezTo>
                      <a:pt x="1228298" y="49955"/>
                      <a:pt x="1302327" y="49261"/>
                      <a:pt x="1376218" y="46182"/>
                    </a:cubicBezTo>
                    <a:cubicBezTo>
                      <a:pt x="1433715" y="27015"/>
                      <a:pt x="1394373" y="38857"/>
                      <a:pt x="1496291" y="18473"/>
                    </a:cubicBezTo>
                    <a:cubicBezTo>
                      <a:pt x="1560870" y="5557"/>
                      <a:pt x="1526947" y="11823"/>
                      <a:pt x="1597891" y="0"/>
                    </a:cubicBezTo>
                    <a:cubicBezTo>
                      <a:pt x="1653309" y="3079"/>
                      <a:pt x="1708850" y="4428"/>
                      <a:pt x="1764145" y="9236"/>
                    </a:cubicBezTo>
                    <a:cubicBezTo>
                      <a:pt x="1779785" y="10596"/>
                      <a:pt x="1794628" y="18473"/>
                      <a:pt x="1810327" y="18473"/>
                    </a:cubicBezTo>
                    <a:cubicBezTo>
                      <a:pt x="1856611" y="18473"/>
                      <a:pt x="1902690" y="12315"/>
                      <a:pt x="1948872" y="9236"/>
                    </a:cubicBezTo>
                    <a:cubicBezTo>
                      <a:pt x="1982739" y="12315"/>
                      <a:pt x="2016983" y="12563"/>
                      <a:pt x="2050472" y="18473"/>
                    </a:cubicBezTo>
                    <a:cubicBezTo>
                      <a:pt x="2050493" y="18477"/>
                      <a:pt x="2119736" y="41560"/>
                      <a:pt x="2133600" y="46182"/>
                    </a:cubicBezTo>
                    <a:cubicBezTo>
                      <a:pt x="2142836" y="49261"/>
                      <a:pt x="2151762" y="53509"/>
                      <a:pt x="2161309" y="55418"/>
                    </a:cubicBezTo>
                    <a:cubicBezTo>
                      <a:pt x="2192097" y="61576"/>
                      <a:pt x="2222702" y="68730"/>
                      <a:pt x="2253672" y="73891"/>
                    </a:cubicBezTo>
                    <a:cubicBezTo>
                      <a:pt x="2272145" y="76970"/>
                      <a:pt x="2290508" y="80804"/>
                      <a:pt x="2309091" y="83127"/>
                    </a:cubicBezTo>
                    <a:cubicBezTo>
                      <a:pt x="2367513" y="90429"/>
                      <a:pt x="2402756" y="89574"/>
                      <a:pt x="2456872" y="101600"/>
                    </a:cubicBezTo>
                    <a:cubicBezTo>
                      <a:pt x="2471266" y="104799"/>
                      <a:pt x="2525001" y="126428"/>
                      <a:pt x="2530763" y="129309"/>
                    </a:cubicBezTo>
                    <a:cubicBezTo>
                      <a:pt x="2540692" y="134274"/>
                      <a:pt x="2548269" y="143409"/>
                      <a:pt x="2558472" y="147782"/>
                    </a:cubicBezTo>
                    <a:cubicBezTo>
                      <a:pt x="2570140" y="152782"/>
                      <a:pt x="2583103" y="153939"/>
                      <a:pt x="2595418" y="157018"/>
                    </a:cubicBezTo>
                    <a:cubicBezTo>
                      <a:pt x="2606305" y="162462"/>
                      <a:pt x="2649920" y="182361"/>
                      <a:pt x="2660072" y="193963"/>
                    </a:cubicBezTo>
                    <a:cubicBezTo>
                      <a:pt x="2674692" y="210672"/>
                      <a:pt x="2684703" y="230909"/>
                      <a:pt x="2697018" y="249382"/>
                    </a:cubicBezTo>
                    <a:lnTo>
                      <a:pt x="2715491" y="277091"/>
                    </a:lnTo>
                    <a:cubicBezTo>
                      <a:pt x="2721648" y="295564"/>
                      <a:pt x="2730144" y="313415"/>
                      <a:pt x="2733963" y="332509"/>
                    </a:cubicBezTo>
                    <a:cubicBezTo>
                      <a:pt x="2740311" y="364247"/>
                      <a:pt x="2743742" y="385205"/>
                      <a:pt x="2752436" y="415636"/>
                    </a:cubicBezTo>
                    <a:cubicBezTo>
                      <a:pt x="2755111" y="424997"/>
                      <a:pt x="2758593" y="434109"/>
                      <a:pt x="2761672" y="443345"/>
                    </a:cubicBezTo>
                    <a:cubicBezTo>
                      <a:pt x="2775717" y="541654"/>
                      <a:pt x="2784867" y="576708"/>
                      <a:pt x="2761672" y="701963"/>
                    </a:cubicBezTo>
                    <a:cubicBezTo>
                      <a:pt x="2757629" y="723793"/>
                      <a:pt x="2740426" y="741683"/>
                      <a:pt x="2724727" y="757382"/>
                    </a:cubicBezTo>
                    <a:lnTo>
                      <a:pt x="2669309" y="812800"/>
                    </a:lnTo>
                    <a:cubicBezTo>
                      <a:pt x="2651643" y="865794"/>
                      <a:pt x="2672723" y="816326"/>
                      <a:pt x="2632363" y="868218"/>
                    </a:cubicBezTo>
                    <a:cubicBezTo>
                      <a:pt x="2618733" y="885743"/>
                      <a:pt x="2607733" y="905163"/>
                      <a:pt x="2595418" y="923636"/>
                    </a:cubicBezTo>
                    <a:cubicBezTo>
                      <a:pt x="2588172" y="934504"/>
                      <a:pt x="2576071" y="941310"/>
                      <a:pt x="2567709" y="951345"/>
                    </a:cubicBezTo>
                    <a:cubicBezTo>
                      <a:pt x="2560602" y="959873"/>
                      <a:pt x="2556343" y="970526"/>
                      <a:pt x="2549236" y="979054"/>
                    </a:cubicBezTo>
                    <a:cubicBezTo>
                      <a:pt x="2540874" y="989089"/>
                      <a:pt x="2529889" y="996728"/>
                      <a:pt x="2521527" y="1006763"/>
                    </a:cubicBezTo>
                    <a:cubicBezTo>
                      <a:pt x="2514420" y="1015291"/>
                      <a:pt x="2576945" y="1009843"/>
                      <a:pt x="2503054" y="1034473"/>
                    </a:cubicBezTo>
                    <a:cubicBezTo>
                      <a:pt x="2429163" y="1059103"/>
                      <a:pt x="2158230" y="1137612"/>
                      <a:pt x="2078182" y="1154545"/>
                    </a:cubicBezTo>
                    <a:cubicBezTo>
                      <a:pt x="1998134" y="1171478"/>
                      <a:pt x="2041654" y="1140796"/>
                      <a:pt x="2022763" y="1136073"/>
                    </a:cubicBezTo>
                    <a:cubicBezTo>
                      <a:pt x="2010448" y="1132994"/>
                      <a:pt x="1998024" y="1130323"/>
                      <a:pt x="1985818" y="1126836"/>
                    </a:cubicBezTo>
                    <a:cubicBezTo>
                      <a:pt x="1976457" y="1124161"/>
                      <a:pt x="1967554" y="1119961"/>
                      <a:pt x="1958109" y="1117600"/>
                    </a:cubicBezTo>
                    <a:cubicBezTo>
                      <a:pt x="1913208" y="1106374"/>
                      <a:pt x="1876706" y="1103917"/>
                      <a:pt x="1828800" y="1099127"/>
                    </a:cubicBezTo>
                    <a:lnTo>
                      <a:pt x="1727200" y="1089891"/>
                    </a:lnTo>
                    <a:cubicBezTo>
                      <a:pt x="1714885" y="1086812"/>
                      <a:pt x="1702460" y="1084141"/>
                      <a:pt x="1690254" y="1080654"/>
                    </a:cubicBezTo>
                    <a:cubicBezTo>
                      <a:pt x="1680893" y="1077979"/>
                      <a:pt x="1672281" y="1071418"/>
                      <a:pt x="1662545" y="1071418"/>
                    </a:cubicBezTo>
                    <a:cubicBezTo>
                      <a:pt x="1594742" y="1071418"/>
                      <a:pt x="1527078" y="1077575"/>
                      <a:pt x="1459345" y="1080654"/>
                    </a:cubicBezTo>
                    <a:cubicBezTo>
                      <a:pt x="1331201" y="1123372"/>
                      <a:pt x="1453053" y="1085709"/>
                      <a:pt x="1117600" y="1099127"/>
                    </a:cubicBezTo>
                    <a:cubicBezTo>
                      <a:pt x="1068283" y="1101100"/>
                      <a:pt x="1019079" y="1105284"/>
                      <a:pt x="969818" y="1108363"/>
                    </a:cubicBezTo>
                    <a:cubicBezTo>
                      <a:pt x="871393" y="1141174"/>
                      <a:pt x="944949" y="1130043"/>
                      <a:pt x="722994" y="1114189"/>
                    </a:cubicBezTo>
                    <a:cubicBezTo>
                      <a:pt x="713283" y="1113495"/>
                      <a:pt x="705469" y="1107795"/>
                      <a:pt x="683491" y="1099127"/>
                    </a:cubicBezTo>
                    <a:cubicBezTo>
                      <a:pt x="661513" y="1090459"/>
                      <a:pt x="692727" y="1079115"/>
                      <a:pt x="591127" y="1062182"/>
                    </a:cubicBezTo>
                    <a:cubicBezTo>
                      <a:pt x="489527" y="1045249"/>
                      <a:pt x="163176" y="1014460"/>
                      <a:pt x="73891" y="997527"/>
                    </a:cubicBezTo>
                    <a:cubicBezTo>
                      <a:pt x="-15394" y="980594"/>
                      <a:pt x="62249" y="972536"/>
                      <a:pt x="55418" y="960582"/>
                    </a:cubicBezTo>
                    <a:cubicBezTo>
                      <a:pt x="49910" y="950944"/>
                      <a:pt x="43103" y="942109"/>
                      <a:pt x="36945" y="932873"/>
                    </a:cubicBezTo>
                    <a:cubicBezTo>
                      <a:pt x="30787" y="914400"/>
                      <a:pt x="20887" y="896776"/>
                      <a:pt x="18472" y="877454"/>
                    </a:cubicBezTo>
                    <a:cubicBezTo>
                      <a:pt x="5778" y="775899"/>
                      <a:pt x="11977" y="828233"/>
                      <a:pt x="0" y="720436"/>
                    </a:cubicBezTo>
                    <a:cubicBezTo>
                      <a:pt x="3079" y="668097"/>
                      <a:pt x="4019" y="615588"/>
                      <a:pt x="9236" y="563418"/>
                    </a:cubicBezTo>
                    <a:cubicBezTo>
                      <a:pt x="10205" y="553730"/>
                      <a:pt x="13071" y="543810"/>
                      <a:pt x="18472" y="535709"/>
                    </a:cubicBezTo>
                    <a:cubicBezTo>
                      <a:pt x="25718" y="524841"/>
                      <a:pt x="38162" y="518311"/>
                      <a:pt x="46182" y="508000"/>
                    </a:cubicBezTo>
                    <a:cubicBezTo>
                      <a:pt x="59812" y="490475"/>
                      <a:pt x="83127" y="452582"/>
                      <a:pt x="83127" y="452582"/>
                    </a:cubicBezTo>
                    <a:cubicBezTo>
                      <a:pt x="86206" y="443346"/>
                      <a:pt x="85479" y="431757"/>
                      <a:pt x="92363" y="424873"/>
                    </a:cubicBezTo>
                    <a:cubicBezTo>
                      <a:pt x="149433" y="367801"/>
                      <a:pt x="104678" y="424872"/>
                      <a:pt x="110836" y="415636"/>
                    </a:cubicBezTo>
                    <a:close/>
                  </a:path>
                </a:pathLst>
              </a:cu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8" tIns="45710" rIns="91418" bIns="45710" rtlCol="0" anchor="ctr"/>
              <a:lstStyle/>
              <a:p>
                <a:r>
                  <a:rPr lang="ru-RU" dirty="0" smtClean="0">
                    <a:solidFill>
                      <a:schemeClr val="tx1"/>
                    </a:solidFill>
                  </a:rPr>
                  <a:t>                  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 </a:t>
                </a:r>
                <a:r>
                  <a:rPr lang="ru-RU" sz="31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Газы</a:t>
                </a:r>
                <a:endParaRPr lang="ru-RU" sz="31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3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</a:t>
                </a:r>
                <a:r>
                  <a:rPr lang="en-US" sz="23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:r>
                  <a:rPr lang="ru-RU" sz="31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Жидкости</a:t>
                </a:r>
                <a:endParaRPr lang="en-US" sz="31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1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</a:t>
                </a:r>
                <a:r>
                  <a:rPr lang="ru-RU" sz="31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Твердые тела</a:t>
                </a:r>
                <a:endParaRPr lang="en-US" sz="31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3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</a:t>
                </a:r>
                <a:r>
                  <a:rPr lang="en-US" sz="23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</a:t>
                </a:r>
                <a:r>
                  <a:rPr lang="ru-RU" sz="31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Плазмы</a:t>
                </a:r>
                <a:endParaRPr lang="en-US" sz="31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3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     </a:t>
                </a:r>
                <a:r>
                  <a:rPr lang="en-US" sz="23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       </a:t>
                </a:r>
                <a:r>
                  <a:rPr lang="ru-RU" sz="3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Конденсат </a:t>
                </a:r>
                <a:r>
                  <a:rPr lang="ru-RU" sz="30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Бозе-Эйнтштейна</a:t>
                </a:r>
                <a:endParaRPr lang="en-US" sz="3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" name="Группа 17"/>
              <p:cNvGrpSpPr/>
              <p:nvPr/>
            </p:nvGrpSpPr>
            <p:grpSpPr>
              <a:xfrm>
                <a:off x="-468558" y="106548"/>
                <a:ext cx="11128693" cy="5176462"/>
                <a:chOff x="-468558" y="106548"/>
                <a:chExt cx="11128693" cy="5176462"/>
              </a:xfrm>
            </p:grpSpPr>
            <p:sp>
              <p:nvSpPr>
                <p:cNvPr id="10" name="Полилиния 9"/>
                <p:cNvSpPr/>
                <p:nvPr/>
              </p:nvSpPr>
              <p:spPr>
                <a:xfrm>
                  <a:off x="-468558" y="324035"/>
                  <a:ext cx="1970202" cy="1196751"/>
                </a:xfrm>
                <a:custGeom>
                  <a:avLst/>
                  <a:gdLst>
                    <a:gd name="connsiteX0" fmla="*/ 122549 w 1970202"/>
                    <a:gd name="connsiteY0" fmla="*/ 461914 h 1253765"/>
                    <a:gd name="connsiteX1" fmla="*/ 169683 w 1970202"/>
                    <a:gd name="connsiteY1" fmla="*/ 433633 h 1253765"/>
                    <a:gd name="connsiteX2" fmla="*/ 207390 w 1970202"/>
                    <a:gd name="connsiteY2" fmla="*/ 414780 h 1253765"/>
                    <a:gd name="connsiteX3" fmla="*/ 245097 w 1970202"/>
                    <a:gd name="connsiteY3" fmla="*/ 386499 h 1253765"/>
                    <a:gd name="connsiteX4" fmla="*/ 273378 w 1970202"/>
                    <a:gd name="connsiteY4" fmla="*/ 301658 h 1253765"/>
                    <a:gd name="connsiteX5" fmla="*/ 282804 w 1970202"/>
                    <a:gd name="connsiteY5" fmla="*/ 273378 h 1253765"/>
                    <a:gd name="connsiteX6" fmla="*/ 301658 w 1970202"/>
                    <a:gd name="connsiteY6" fmla="*/ 235670 h 1253765"/>
                    <a:gd name="connsiteX7" fmla="*/ 339365 w 1970202"/>
                    <a:gd name="connsiteY7" fmla="*/ 150829 h 1253765"/>
                    <a:gd name="connsiteX8" fmla="*/ 377072 w 1970202"/>
                    <a:gd name="connsiteY8" fmla="*/ 131976 h 1253765"/>
                    <a:gd name="connsiteX9" fmla="*/ 414780 w 1970202"/>
                    <a:gd name="connsiteY9" fmla="*/ 103695 h 1253765"/>
                    <a:gd name="connsiteX10" fmla="*/ 461914 w 1970202"/>
                    <a:gd name="connsiteY10" fmla="*/ 84842 h 1253765"/>
                    <a:gd name="connsiteX11" fmla="*/ 490194 w 1970202"/>
                    <a:gd name="connsiteY11" fmla="*/ 65988 h 1253765"/>
                    <a:gd name="connsiteX12" fmla="*/ 584462 w 1970202"/>
                    <a:gd name="connsiteY12" fmla="*/ 28281 h 1253765"/>
                    <a:gd name="connsiteX13" fmla="*/ 612743 w 1970202"/>
                    <a:gd name="connsiteY13" fmla="*/ 18854 h 1253765"/>
                    <a:gd name="connsiteX14" fmla="*/ 688157 w 1970202"/>
                    <a:gd name="connsiteY14" fmla="*/ 0 h 1253765"/>
                    <a:gd name="connsiteX15" fmla="*/ 1216058 w 1970202"/>
                    <a:gd name="connsiteY15" fmla="*/ 9427 h 1253765"/>
                    <a:gd name="connsiteX16" fmla="*/ 1291472 w 1970202"/>
                    <a:gd name="connsiteY16" fmla="*/ 28281 h 1253765"/>
                    <a:gd name="connsiteX17" fmla="*/ 1348033 w 1970202"/>
                    <a:gd name="connsiteY17" fmla="*/ 47134 h 1253765"/>
                    <a:gd name="connsiteX18" fmla="*/ 1376314 w 1970202"/>
                    <a:gd name="connsiteY18" fmla="*/ 56561 h 1253765"/>
                    <a:gd name="connsiteX19" fmla="*/ 1423448 w 1970202"/>
                    <a:gd name="connsiteY19" fmla="*/ 75415 h 1253765"/>
                    <a:gd name="connsiteX20" fmla="*/ 1461155 w 1970202"/>
                    <a:gd name="connsiteY20" fmla="*/ 84842 h 1253765"/>
                    <a:gd name="connsiteX21" fmla="*/ 1489435 w 1970202"/>
                    <a:gd name="connsiteY21" fmla="*/ 94268 h 1253765"/>
                    <a:gd name="connsiteX22" fmla="*/ 1564850 w 1970202"/>
                    <a:gd name="connsiteY22" fmla="*/ 113122 h 1253765"/>
                    <a:gd name="connsiteX23" fmla="*/ 1687398 w 1970202"/>
                    <a:gd name="connsiteY23" fmla="*/ 141402 h 1253765"/>
                    <a:gd name="connsiteX24" fmla="*/ 1743959 w 1970202"/>
                    <a:gd name="connsiteY24" fmla="*/ 160256 h 1253765"/>
                    <a:gd name="connsiteX25" fmla="*/ 1800520 w 1970202"/>
                    <a:gd name="connsiteY25" fmla="*/ 197963 h 1253765"/>
                    <a:gd name="connsiteX26" fmla="*/ 1857081 w 1970202"/>
                    <a:gd name="connsiteY26" fmla="*/ 263951 h 1253765"/>
                    <a:gd name="connsiteX27" fmla="*/ 1885361 w 1970202"/>
                    <a:gd name="connsiteY27" fmla="*/ 282804 h 1253765"/>
                    <a:gd name="connsiteX28" fmla="*/ 1894788 w 1970202"/>
                    <a:gd name="connsiteY28" fmla="*/ 311085 h 1253765"/>
                    <a:gd name="connsiteX29" fmla="*/ 1923068 w 1970202"/>
                    <a:gd name="connsiteY29" fmla="*/ 358219 h 1253765"/>
                    <a:gd name="connsiteX30" fmla="*/ 1932495 w 1970202"/>
                    <a:gd name="connsiteY30" fmla="*/ 461914 h 1253765"/>
                    <a:gd name="connsiteX31" fmla="*/ 1941922 w 1970202"/>
                    <a:gd name="connsiteY31" fmla="*/ 499621 h 1253765"/>
                    <a:gd name="connsiteX32" fmla="*/ 1951349 w 1970202"/>
                    <a:gd name="connsiteY32" fmla="*/ 546755 h 1253765"/>
                    <a:gd name="connsiteX33" fmla="*/ 1970202 w 1970202"/>
                    <a:gd name="connsiteY33" fmla="*/ 612743 h 1253765"/>
                    <a:gd name="connsiteX34" fmla="*/ 1960776 w 1970202"/>
                    <a:gd name="connsiteY34" fmla="*/ 838986 h 1253765"/>
                    <a:gd name="connsiteX35" fmla="*/ 1951349 w 1970202"/>
                    <a:gd name="connsiteY35" fmla="*/ 867266 h 1253765"/>
                    <a:gd name="connsiteX36" fmla="*/ 1932495 w 1970202"/>
                    <a:gd name="connsiteY36" fmla="*/ 895547 h 1253765"/>
                    <a:gd name="connsiteX37" fmla="*/ 1904215 w 1970202"/>
                    <a:gd name="connsiteY37" fmla="*/ 933254 h 1253765"/>
                    <a:gd name="connsiteX38" fmla="*/ 1894788 w 1970202"/>
                    <a:gd name="connsiteY38" fmla="*/ 980388 h 1253765"/>
                    <a:gd name="connsiteX39" fmla="*/ 1828800 w 1970202"/>
                    <a:gd name="connsiteY39" fmla="*/ 1065229 h 1253765"/>
                    <a:gd name="connsiteX40" fmla="*/ 1791093 w 1970202"/>
                    <a:gd name="connsiteY40" fmla="*/ 1121790 h 1253765"/>
                    <a:gd name="connsiteX41" fmla="*/ 1743959 w 1970202"/>
                    <a:gd name="connsiteY41" fmla="*/ 1168924 h 1253765"/>
                    <a:gd name="connsiteX42" fmla="*/ 1715679 w 1970202"/>
                    <a:gd name="connsiteY42" fmla="*/ 1197204 h 1253765"/>
                    <a:gd name="connsiteX43" fmla="*/ 1687398 w 1970202"/>
                    <a:gd name="connsiteY43" fmla="*/ 1206631 h 1253765"/>
                    <a:gd name="connsiteX44" fmla="*/ 1640264 w 1970202"/>
                    <a:gd name="connsiteY44" fmla="*/ 1225485 h 1253765"/>
                    <a:gd name="connsiteX45" fmla="*/ 1583703 w 1970202"/>
                    <a:gd name="connsiteY45" fmla="*/ 1234912 h 1253765"/>
                    <a:gd name="connsiteX46" fmla="*/ 1414021 w 1970202"/>
                    <a:gd name="connsiteY46" fmla="*/ 1253765 h 1253765"/>
                    <a:gd name="connsiteX47" fmla="*/ 838986 w 1970202"/>
                    <a:gd name="connsiteY47" fmla="*/ 1244338 h 1253765"/>
                    <a:gd name="connsiteX48" fmla="*/ 772998 w 1970202"/>
                    <a:gd name="connsiteY48" fmla="*/ 1225485 h 1253765"/>
                    <a:gd name="connsiteX49" fmla="*/ 735291 w 1970202"/>
                    <a:gd name="connsiteY49" fmla="*/ 1206631 h 1253765"/>
                    <a:gd name="connsiteX50" fmla="*/ 688157 w 1970202"/>
                    <a:gd name="connsiteY50" fmla="*/ 1197204 h 1253765"/>
                    <a:gd name="connsiteX51" fmla="*/ 603316 w 1970202"/>
                    <a:gd name="connsiteY51" fmla="*/ 1159497 h 1253765"/>
                    <a:gd name="connsiteX52" fmla="*/ 452487 w 1970202"/>
                    <a:gd name="connsiteY52" fmla="*/ 1140644 h 1253765"/>
                    <a:gd name="connsiteX53" fmla="*/ 414780 w 1970202"/>
                    <a:gd name="connsiteY53" fmla="*/ 1131217 h 1253765"/>
                    <a:gd name="connsiteX54" fmla="*/ 367646 w 1970202"/>
                    <a:gd name="connsiteY54" fmla="*/ 1112363 h 1253765"/>
                    <a:gd name="connsiteX55" fmla="*/ 320512 w 1970202"/>
                    <a:gd name="connsiteY55" fmla="*/ 1102936 h 1253765"/>
                    <a:gd name="connsiteX56" fmla="*/ 282804 w 1970202"/>
                    <a:gd name="connsiteY56" fmla="*/ 1074656 h 1253765"/>
                    <a:gd name="connsiteX57" fmla="*/ 226244 w 1970202"/>
                    <a:gd name="connsiteY57" fmla="*/ 1055802 h 1253765"/>
                    <a:gd name="connsiteX58" fmla="*/ 169683 w 1970202"/>
                    <a:gd name="connsiteY58" fmla="*/ 1018095 h 1253765"/>
                    <a:gd name="connsiteX59" fmla="*/ 113122 w 1970202"/>
                    <a:gd name="connsiteY59" fmla="*/ 961534 h 1253765"/>
                    <a:gd name="connsiteX60" fmla="*/ 65988 w 1970202"/>
                    <a:gd name="connsiteY60" fmla="*/ 895547 h 1253765"/>
                    <a:gd name="connsiteX61" fmla="*/ 56561 w 1970202"/>
                    <a:gd name="connsiteY61" fmla="*/ 867266 h 1253765"/>
                    <a:gd name="connsiteX62" fmla="*/ 37707 w 1970202"/>
                    <a:gd name="connsiteY62" fmla="*/ 838986 h 1253765"/>
                    <a:gd name="connsiteX63" fmla="*/ 28281 w 1970202"/>
                    <a:gd name="connsiteY63" fmla="*/ 801279 h 1253765"/>
                    <a:gd name="connsiteX64" fmla="*/ 9427 w 1970202"/>
                    <a:gd name="connsiteY64" fmla="*/ 744718 h 1253765"/>
                    <a:gd name="connsiteX65" fmla="*/ 0 w 1970202"/>
                    <a:gd name="connsiteY65" fmla="*/ 716437 h 1253765"/>
                    <a:gd name="connsiteX66" fmla="*/ 9427 w 1970202"/>
                    <a:gd name="connsiteY66" fmla="*/ 575035 h 1253765"/>
                    <a:gd name="connsiteX67" fmla="*/ 18854 w 1970202"/>
                    <a:gd name="connsiteY67" fmla="*/ 546755 h 1253765"/>
                    <a:gd name="connsiteX68" fmla="*/ 47134 w 1970202"/>
                    <a:gd name="connsiteY68" fmla="*/ 537328 h 1253765"/>
                    <a:gd name="connsiteX69" fmla="*/ 113122 w 1970202"/>
                    <a:gd name="connsiteY69" fmla="*/ 527901 h 1253765"/>
                    <a:gd name="connsiteX70" fmla="*/ 122549 w 1970202"/>
                    <a:gd name="connsiteY70" fmla="*/ 461914 h 1253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1970202" h="1253765">
                      <a:moveTo>
                        <a:pt x="122549" y="461914"/>
                      </a:moveTo>
                      <a:cubicBezTo>
                        <a:pt x="138260" y="452487"/>
                        <a:pt x="153666" y="442531"/>
                        <a:pt x="169683" y="433633"/>
                      </a:cubicBezTo>
                      <a:cubicBezTo>
                        <a:pt x="181967" y="426808"/>
                        <a:pt x="195474" y="422228"/>
                        <a:pt x="207390" y="414780"/>
                      </a:cubicBezTo>
                      <a:cubicBezTo>
                        <a:pt x="220713" y="406453"/>
                        <a:pt x="232528" y="395926"/>
                        <a:pt x="245097" y="386499"/>
                      </a:cubicBezTo>
                      <a:cubicBezTo>
                        <a:pt x="260894" y="323311"/>
                        <a:pt x="246752" y="372660"/>
                        <a:pt x="273378" y="301658"/>
                      </a:cubicBezTo>
                      <a:cubicBezTo>
                        <a:pt x="276867" y="292354"/>
                        <a:pt x="278890" y="282511"/>
                        <a:pt x="282804" y="273378"/>
                      </a:cubicBezTo>
                      <a:cubicBezTo>
                        <a:pt x="288340" y="260461"/>
                        <a:pt x="296439" y="248718"/>
                        <a:pt x="301658" y="235670"/>
                      </a:cubicBezTo>
                      <a:cubicBezTo>
                        <a:pt x="309860" y="215165"/>
                        <a:pt x="317604" y="168964"/>
                        <a:pt x="339365" y="150829"/>
                      </a:cubicBezTo>
                      <a:cubicBezTo>
                        <a:pt x="350160" y="141833"/>
                        <a:pt x="365155" y="139424"/>
                        <a:pt x="377072" y="131976"/>
                      </a:cubicBezTo>
                      <a:cubicBezTo>
                        <a:pt x="390395" y="123649"/>
                        <a:pt x="401046" y="111325"/>
                        <a:pt x="414780" y="103695"/>
                      </a:cubicBezTo>
                      <a:cubicBezTo>
                        <a:pt x="429572" y="95477"/>
                        <a:pt x="446779" y="92410"/>
                        <a:pt x="461914" y="84842"/>
                      </a:cubicBezTo>
                      <a:cubicBezTo>
                        <a:pt x="472047" y="79775"/>
                        <a:pt x="480357" y="71609"/>
                        <a:pt x="490194" y="65988"/>
                      </a:cubicBezTo>
                      <a:cubicBezTo>
                        <a:pt x="529033" y="43793"/>
                        <a:pt x="538106" y="43733"/>
                        <a:pt x="584462" y="28281"/>
                      </a:cubicBezTo>
                      <a:cubicBezTo>
                        <a:pt x="593889" y="25139"/>
                        <a:pt x="603103" y="21264"/>
                        <a:pt x="612743" y="18854"/>
                      </a:cubicBezTo>
                      <a:lnTo>
                        <a:pt x="688157" y="0"/>
                      </a:lnTo>
                      <a:cubicBezTo>
                        <a:pt x="864124" y="3142"/>
                        <a:pt x="1040256" y="1186"/>
                        <a:pt x="1216058" y="9427"/>
                      </a:cubicBezTo>
                      <a:cubicBezTo>
                        <a:pt x="1241941" y="10640"/>
                        <a:pt x="1266890" y="20087"/>
                        <a:pt x="1291472" y="28281"/>
                      </a:cubicBezTo>
                      <a:lnTo>
                        <a:pt x="1348033" y="47134"/>
                      </a:lnTo>
                      <a:cubicBezTo>
                        <a:pt x="1357460" y="50276"/>
                        <a:pt x="1367088" y="52870"/>
                        <a:pt x="1376314" y="56561"/>
                      </a:cubicBezTo>
                      <a:cubicBezTo>
                        <a:pt x="1392025" y="62846"/>
                        <a:pt x="1407395" y="70064"/>
                        <a:pt x="1423448" y="75415"/>
                      </a:cubicBezTo>
                      <a:cubicBezTo>
                        <a:pt x="1435739" y="79512"/>
                        <a:pt x="1448698" y="81283"/>
                        <a:pt x="1461155" y="84842"/>
                      </a:cubicBezTo>
                      <a:cubicBezTo>
                        <a:pt x="1470709" y="87572"/>
                        <a:pt x="1479849" y="91654"/>
                        <a:pt x="1489435" y="94268"/>
                      </a:cubicBezTo>
                      <a:cubicBezTo>
                        <a:pt x="1514434" y="101086"/>
                        <a:pt x="1540791" y="103498"/>
                        <a:pt x="1564850" y="113122"/>
                      </a:cubicBezTo>
                      <a:cubicBezTo>
                        <a:pt x="1635506" y="141385"/>
                        <a:pt x="1595193" y="129877"/>
                        <a:pt x="1687398" y="141402"/>
                      </a:cubicBezTo>
                      <a:cubicBezTo>
                        <a:pt x="1706252" y="147687"/>
                        <a:pt x="1727423" y="149232"/>
                        <a:pt x="1743959" y="160256"/>
                      </a:cubicBezTo>
                      <a:lnTo>
                        <a:pt x="1800520" y="197963"/>
                      </a:lnTo>
                      <a:cubicBezTo>
                        <a:pt x="1821326" y="225704"/>
                        <a:pt x="1830821" y="242067"/>
                        <a:pt x="1857081" y="263951"/>
                      </a:cubicBezTo>
                      <a:cubicBezTo>
                        <a:pt x="1865784" y="271204"/>
                        <a:pt x="1875934" y="276520"/>
                        <a:pt x="1885361" y="282804"/>
                      </a:cubicBezTo>
                      <a:cubicBezTo>
                        <a:pt x="1888503" y="292231"/>
                        <a:pt x="1890344" y="302197"/>
                        <a:pt x="1894788" y="311085"/>
                      </a:cubicBezTo>
                      <a:cubicBezTo>
                        <a:pt x="1902982" y="327473"/>
                        <a:pt x="1918624" y="340444"/>
                        <a:pt x="1923068" y="358219"/>
                      </a:cubicBezTo>
                      <a:cubicBezTo>
                        <a:pt x="1931486" y="391890"/>
                        <a:pt x="1927908" y="427511"/>
                        <a:pt x="1932495" y="461914"/>
                      </a:cubicBezTo>
                      <a:cubicBezTo>
                        <a:pt x="1934207" y="474756"/>
                        <a:pt x="1939111" y="486974"/>
                        <a:pt x="1941922" y="499621"/>
                      </a:cubicBezTo>
                      <a:cubicBezTo>
                        <a:pt x="1945398" y="515262"/>
                        <a:pt x="1947873" y="531114"/>
                        <a:pt x="1951349" y="546755"/>
                      </a:cubicBezTo>
                      <a:cubicBezTo>
                        <a:pt x="1959239" y="582260"/>
                        <a:pt x="1959707" y="581253"/>
                        <a:pt x="1970202" y="612743"/>
                      </a:cubicBezTo>
                      <a:cubicBezTo>
                        <a:pt x="1967060" y="688157"/>
                        <a:pt x="1966352" y="763712"/>
                        <a:pt x="1960776" y="838986"/>
                      </a:cubicBezTo>
                      <a:cubicBezTo>
                        <a:pt x="1960042" y="848895"/>
                        <a:pt x="1955793" y="858378"/>
                        <a:pt x="1951349" y="867266"/>
                      </a:cubicBezTo>
                      <a:cubicBezTo>
                        <a:pt x="1946282" y="877400"/>
                        <a:pt x="1939080" y="886328"/>
                        <a:pt x="1932495" y="895547"/>
                      </a:cubicBezTo>
                      <a:cubicBezTo>
                        <a:pt x="1923363" y="908332"/>
                        <a:pt x="1913642" y="920685"/>
                        <a:pt x="1904215" y="933254"/>
                      </a:cubicBezTo>
                      <a:cubicBezTo>
                        <a:pt x="1901073" y="948965"/>
                        <a:pt x="1902737" y="966477"/>
                        <a:pt x="1894788" y="980388"/>
                      </a:cubicBezTo>
                      <a:cubicBezTo>
                        <a:pt x="1877013" y="1011495"/>
                        <a:pt x="1828800" y="1065229"/>
                        <a:pt x="1828800" y="1065229"/>
                      </a:cubicBezTo>
                      <a:cubicBezTo>
                        <a:pt x="1812233" y="1114929"/>
                        <a:pt x="1830322" y="1074716"/>
                        <a:pt x="1791093" y="1121790"/>
                      </a:cubicBezTo>
                      <a:cubicBezTo>
                        <a:pt x="1728248" y="1197203"/>
                        <a:pt x="1819372" y="1106079"/>
                        <a:pt x="1743959" y="1168924"/>
                      </a:cubicBezTo>
                      <a:cubicBezTo>
                        <a:pt x="1733718" y="1177459"/>
                        <a:pt x="1726771" y="1189809"/>
                        <a:pt x="1715679" y="1197204"/>
                      </a:cubicBezTo>
                      <a:cubicBezTo>
                        <a:pt x="1707411" y="1202716"/>
                        <a:pt x="1696702" y="1203142"/>
                        <a:pt x="1687398" y="1206631"/>
                      </a:cubicBezTo>
                      <a:cubicBezTo>
                        <a:pt x="1671554" y="1212573"/>
                        <a:pt x="1656589" y="1221033"/>
                        <a:pt x="1640264" y="1225485"/>
                      </a:cubicBezTo>
                      <a:cubicBezTo>
                        <a:pt x="1621824" y="1230514"/>
                        <a:pt x="1602508" y="1231493"/>
                        <a:pt x="1583703" y="1234912"/>
                      </a:cubicBezTo>
                      <a:cubicBezTo>
                        <a:pt x="1481269" y="1253536"/>
                        <a:pt x="1591221" y="1240134"/>
                        <a:pt x="1414021" y="1253765"/>
                      </a:cubicBezTo>
                      <a:lnTo>
                        <a:pt x="838986" y="1244338"/>
                      </a:lnTo>
                      <a:cubicBezTo>
                        <a:pt x="830394" y="1244074"/>
                        <a:pt x="783845" y="1230134"/>
                        <a:pt x="772998" y="1225485"/>
                      </a:cubicBezTo>
                      <a:cubicBezTo>
                        <a:pt x="760082" y="1219949"/>
                        <a:pt x="748622" y="1211075"/>
                        <a:pt x="735291" y="1206631"/>
                      </a:cubicBezTo>
                      <a:cubicBezTo>
                        <a:pt x="720091" y="1201564"/>
                        <a:pt x="703868" y="1200346"/>
                        <a:pt x="688157" y="1197204"/>
                      </a:cubicBezTo>
                      <a:cubicBezTo>
                        <a:pt x="663305" y="1184778"/>
                        <a:pt x="629792" y="1166718"/>
                        <a:pt x="603316" y="1159497"/>
                      </a:cubicBezTo>
                      <a:cubicBezTo>
                        <a:pt x="569460" y="1150263"/>
                        <a:pt x="476797" y="1143075"/>
                        <a:pt x="452487" y="1140644"/>
                      </a:cubicBezTo>
                      <a:cubicBezTo>
                        <a:pt x="439918" y="1137502"/>
                        <a:pt x="427071" y="1135314"/>
                        <a:pt x="414780" y="1131217"/>
                      </a:cubicBezTo>
                      <a:cubicBezTo>
                        <a:pt x="398727" y="1125866"/>
                        <a:pt x="383854" y="1117226"/>
                        <a:pt x="367646" y="1112363"/>
                      </a:cubicBezTo>
                      <a:cubicBezTo>
                        <a:pt x="352299" y="1107759"/>
                        <a:pt x="336223" y="1106078"/>
                        <a:pt x="320512" y="1102936"/>
                      </a:cubicBezTo>
                      <a:cubicBezTo>
                        <a:pt x="307943" y="1093509"/>
                        <a:pt x="296857" y="1081682"/>
                        <a:pt x="282804" y="1074656"/>
                      </a:cubicBezTo>
                      <a:cubicBezTo>
                        <a:pt x="265029" y="1065768"/>
                        <a:pt x="242780" y="1066826"/>
                        <a:pt x="226244" y="1055802"/>
                      </a:cubicBezTo>
                      <a:cubicBezTo>
                        <a:pt x="207390" y="1043233"/>
                        <a:pt x="185705" y="1034117"/>
                        <a:pt x="169683" y="1018095"/>
                      </a:cubicBezTo>
                      <a:cubicBezTo>
                        <a:pt x="150829" y="999241"/>
                        <a:pt x="129120" y="982865"/>
                        <a:pt x="113122" y="961534"/>
                      </a:cubicBezTo>
                      <a:cubicBezTo>
                        <a:pt x="78044" y="914763"/>
                        <a:pt x="93557" y="936899"/>
                        <a:pt x="65988" y="895547"/>
                      </a:cubicBezTo>
                      <a:cubicBezTo>
                        <a:pt x="62846" y="886120"/>
                        <a:pt x="61005" y="876154"/>
                        <a:pt x="56561" y="867266"/>
                      </a:cubicBezTo>
                      <a:cubicBezTo>
                        <a:pt x="51494" y="857133"/>
                        <a:pt x="42170" y="849400"/>
                        <a:pt x="37707" y="838986"/>
                      </a:cubicBezTo>
                      <a:cubicBezTo>
                        <a:pt x="32603" y="827078"/>
                        <a:pt x="32004" y="813688"/>
                        <a:pt x="28281" y="801279"/>
                      </a:cubicBezTo>
                      <a:cubicBezTo>
                        <a:pt x="22570" y="782244"/>
                        <a:pt x="15712" y="763572"/>
                        <a:pt x="9427" y="744718"/>
                      </a:cubicBezTo>
                      <a:lnTo>
                        <a:pt x="0" y="716437"/>
                      </a:lnTo>
                      <a:cubicBezTo>
                        <a:pt x="3142" y="669303"/>
                        <a:pt x="4210" y="621985"/>
                        <a:pt x="9427" y="575035"/>
                      </a:cubicBezTo>
                      <a:cubicBezTo>
                        <a:pt x="10524" y="565159"/>
                        <a:pt x="11828" y="553781"/>
                        <a:pt x="18854" y="546755"/>
                      </a:cubicBezTo>
                      <a:cubicBezTo>
                        <a:pt x="25880" y="539729"/>
                        <a:pt x="37390" y="539277"/>
                        <a:pt x="47134" y="537328"/>
                      </a:cubicBezTo>
                      <a:cubicBezTo>
                        <a:pt x="68922" y="532970"/>
                        <a:pt x="91126" y="531043"/>
                        <a:pt x="113122" y="527901"/>
                      </a:cubicBezTo>
                      <a:lnTo>
                        <a:pt x="122549" y="461914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18" tIns="45710" rIns="91418" bIns="45710" rtlCol="0" anchor="ctr"/>
                <a:lstStyle/>
                <a:p>
                  <a:pPr algn="ctr"/>
                  <a:r>
                    <a:rPr lang="ru-RU" dirty="0" smtClean="0">
                      <a:solidFill>
                        <a:schemeClr val="tx1"/>
                      </a:solidFill>
                    </a:rPr>
                    <a:t>   </a:t>
                  </a:r>
                  <a:r>
                    <a:rPr lang="ru-RU" sz="31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Материальное состояние материи</a:t>
                  </a:r>
                  <a:endParaRPr lang="ru-RU" sz="31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" name="Левая фигурная скобка 10"/>
                <p:cNvSpPr/>
                <p:nvPr/>
              </p:nvSpPr>
              <p:spPr>
                <a:xfrm>
                  <a:off x="3400120" y="188640"/>
                  <a:ext cx="246063" cy="1690909"/>
                </a:xfrm>
                <a:prstGeom prst="leftBrace">
                  <a:avLst>
                    <a:gd name="adj1" fmla="val 48952"/>
                    <a:gd name="adj2" fmla="val 47459"/>
                  </a:avLst>
                </a:prstGeom>
                <a:ln w="317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91418" tIns="45710" rIns="91418" bIns="45710"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" name="Полилиния 11"/>
                <p:cNvSpPr/>
                <p:nvPr/>
              </p:nvSpPr>
              <p:spPr>
                <a:xfrm>
                  <a:off x="1537378" y="940017"/>
                  <a:ext cx="415303" cy="65148"/>
                </a:xfrm>
                <a:custGeom>
                  <a:avLst/>
                  <a:gdLst>
                    <a:gd name="connsiteX0" fmla="*/ 0 w 720436"/>
                    <a:gd name="connsiteY0" fmla="*/ 148588 h 388734"/>
                    <a:gd name="connsiteX1" fmla="*/ 110836 w 720436"/>
                    <a:gd name="connsiteY1" fmla="*/ 148588 h 388734"/>
                    <a:gd name="connsiteX2" fmla="*/ 147782 w 720436"/>
                    <a:gd name="connsiteY2" fmla="*/ 83934 h 388734"/>
                    <a:gd name="connsiteX3" fmla="*/ 230909 w 720436"/>
                    <a:gd name="connsiteY3" fmla="*/ 176297 h 388734"/>
                    <a:gd name="connsiteX4" fmla="*/ 295564 w 720436"/>
                    <a:gd name="connsiteY4" fmla="*/ 65461 h 388734"/>
                    <a:gd name="connsiteX5" fmla="*/ 360218 w 720436"/>
                    <a:gd name="connsiteY5" fmla="*/ 176297 h 388734"/>
                    <a:gd name="connsiteX6" fmla="*/ 434109 w 720436"/>
                    <a:gd name="connsiteY6" fmla="*/ 65461 h 388734"/>
                    <a:gd name="connsiteX7" fmla="*/ 489527 w 720436"/>
                    <a:gd name="connsiteY7" fmla="*/ 157824 h 388734"/>
                    <a:gd name="connsiteX8" fmla="*/ 572655 w 720436"/>
                    <a:gd name="connsiteY8" fmla="*/ 806 h 388734"/>
                    <a:gd name="connsiteX9" fmla="*/ 628073 w 720436"/>
                    <a:gd name="connsiteY9" fmla="*/ 102406 h 388734"/>
                    <a:gd name="connsiteX10" fmla="*/ 655782 w 720436"/>
                    <a:gd name="connsiteY10" fmla="*/ 231715 h 388734"/>
                    <a:gd name="connsiteX11" fmla="*/ 720436 w 720436"/>
                    <a:gd name="connsiteY11" fmla="*/ 388734 h 388734"/>
                    <a:gd name="connsiteX0" fmla="*/ 0 w 655782"/>
                    <a:gd name="connsiteY0" fmla="*/ 148588 h 231715"/>
                    <a:gd name="connsiteX1" fmla="*/ 110836 w 655782"/>
                    <a:gd name="connsiteY1" fmla="*/ 148588 h 231715"/>
                    <a:gd name="connsiteX2" fmla="*/ 147782 w 655782"/>
                    <a:gd name="connsiteY2" fmla="*/ 83934 h 231715"/>
                    <a:gd name="connsiteX3" fmla="*/ 230909 w 655782"/>
                    <a:gd name="connsiteY3" fmla="*/ 176297 h 231715"/>
                    <a:gd name="connsiteX4" fmla="*/ 295564 w 655782"/>
                    <a:gd name="connsiteY4" fmla="*/ 65461 h 231715"/>
                    <a:gd name="connsiteX5" fmla="*/ 360218 w 655782"/>
                    <a:gd name="connsiteY5" fmla="*/ 176297 h 231715"/>
                    <a:gd name="connsiteX6" fmla="*/ 434109 w 655782"/>
                    <a:gd name="connsiteY6" fmla="*/ 65461 h 231715"/>
                    <a:gd name="connsiteX7" fmla="*/ 489527 w 655782"/>
                    <a:gd name="connsiteY7" fmla="*/ 157824 h 231715"/>
                    <a:gd name="connsiteX8" fmla="*/ 572655 w 655782"/>
                    <a:gd name="connsiteY8" fmla="*/ 806 h 231715"/>
                    <a:gd name="connsiteX9" fmla="*/ 628073 w 655782"/>
                    <a:gd name="connsiteY9" fmla="*/ 102406 h 231715"/>
                    <a:gd name="connsiteX10" fmla="*/ 655782 w 655782"/>
                    <a:gd name="connsiteY10" fmla="*/ 231715 h 231715"/>
                    <a:gd name="connsiteX0" fmla="*/ 0 w 628073"/>
                    <a:gd name="connsiteY0" fmla="*/ 148588 h 176373"/>
                    <a:gd name="connsiteX1" fmla="*/ 110836 w 628073"/>
                    <a:gd name="connsiteY1" fmla="*/ 148588 h 176373"/>
                    <a:gd name="connsiteX2" fmla="*/ 147782 w 628073"/>
                    <a:gd name="connsiteY2" fmla="*/ 83934 h 176373"/>
                    <a:gd name="connsiteX3" fmla="*/ 230909 w 628073"/>
                    <a:gd name="connsiteY3" fmla="*/ 176297 h 176373"/>
                    <a:gd name="connsiteX4" fmla="*/ 295564 w 628073"/>
                    <a:gd name="connsiteY4" fmla="*/ 65461 h 176373"/>
                    <a:gd name="connsiteX5" fmla="*/ 360218 w 628073"/>
                    <a:gd name="connsiteY5" fmla="*/ 176297 h 176373"/>
                    <a:gd name="connsiteX6" fmla="*/ 434109 w 628073"/>
                    <a:gd name="connsiteY6" fmla="*/ 65461 h 176373"/>
                    <a:gd name="connsiteX7" fmla="*/ 489527 w 628073"/>
                    <a:gd name="connsiteY7" fmla="*/ 157824 h 176373"/>
                    <a:gd name="connsiteX8" fmla="*/ 572655 w 628073"/>
                    <a:gd name="connsiteY8" fmla="*/ 806 h 176373"/>
                    <a:gd name="connsiteX9" fmla="*/ 628073 w 628073"/>
                    <a:gd name="connsiteY9" fmla="*/ 102406 h 176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28073" h="176373">
                      <a:moveTo>
                        <a:pt x="0" y="148588"/>
                      </a:moveTo>
                      <a:cubicBezTo>
                        <a:pt x="43103" y="153976"/>
                        <a:pt x="86206" y="159364"/>
                        <a:pt x="110836" y="148588"/>
                      </a:cubicBezTo>
                      <a:cubicBezTo>
                        <a:pt x="135466" y="137812"/>
                        <a:pt x="127770" y="79316"/>
                        <a:pt x="147782" y="83934"/>
                      </a:cubicBezTo>
                      <a:cubicBezTo>
                        <a:pt x="167794" y="88552"/>
                        <a:pt x="206279" y="179376"/>
                        <a:pt x="230909" y="176297"/>
                      </a:cubicBezTo>
                      <a:cubicBezTo>
                        <a:pt x="255539" y="173218"/>
                        <a:pt x="274013" y="65461"/>
                        <a:pt x="295564" y="65461"/>
                      </a:cubicBezTo>
                      <a:cubicBezTo>
                        <a:pt x="317115" y="65461"/>
                        <a:pt x="337127" y="176297"/>
                        <a:pt x="360218" y="176297"/>
                      </a:cubicBezTo>
                      <a:cubicBezTo>
                        <a:pt x="383309" y="176297"/>
                        <a:pt x="412558" y="68540"/>
                        <a:pt x="434109" y="65461"/>
                      </a:cubicBezTo>
                      <a:cubicBezTo>
                        <a:pt x="455660" y="62382"/>
                        <a:pt x="466436" y="168600"/>
                        <a:pt x="489527" y="157824"/>
                      </a:cubicBezTo>
                      <a:cubicBezTo>
                        <a:pt x="512618" y="147048"/>
                        <a:pt x="549564" y="10042"/>
                        <a:pt x="572655" y="806"/>
                      </a:cubicBezTo>
                      <a:cubicBezTo>
                        <a:pt x="595746" y="-8430"/>
                        <a:pt x="614219" y="63921"/>
                        <a:pt x="628073" y="102406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18" tIns="45710" rIns="91418" bIns="45710"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3" name="Прямая со стрелкой 12"/>
                <p:cNvCxnSpPr>
                  <a:stCxn id="12" idx="9"/>
                </p:cNvCxnSpPr>
                <p:nvPr/>
              </p:nvCxnSpPr>
              <p:spPr>
                <a:xfrm flipV="1">
                  <a:off x="1952681" y="952354"/>
                  <a:ext cx="164014" cy="25490"/>
                </a:xfrm>
                <a:prstGeom prst="straightConnector1">
                  <a:avLst/>
                </a:prstGeom>
                <a:ln w="34925">
                  <a:solidFill>
                    <a:schemeClr val="tx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Полилиния 13"/>
                <p:cNvSpPr/>
                <p:nvPr/>
              </p:nvSpPr>
              <p:spPr>
                <a:xfrm>
                  <a:off x="7024791" y="106548"/>
                  <a:ext cx="1694924" cy="1297606"/>
                </a:xfrm>
                <a:custGeom>
                  <a:avLst/>
                  <a:gdLst>
                    <a:gd name="connsiteX0" fmla="*/ 221673 w 895928"/>
                    <a:gd name="connsiteY0" fmla="*/ 64655 h 1551709"/>
                    <a:gd name="connsiteX1" fmla="*/ 175491 w 895928"/>
                    <a:gd name="connsiteY1" fmla="*/ 92364 h 1551709"/>
                    <a:gd name="connsiteX2" fmla="*/ 147782 w 895928"/>
                    <a:gd name="connsiteY2" fmla="*/ 166255 h 1551709"/>
                    <a:gd name="connsiteX3" fmla="*/ 138546 w 895928"/>
                    <a:gd name="connsiteY3" fmla="*/ 193964 h 1551709"/>
                    <a:gd name="connsiteX4" fmla="*/ 129309 w 895928"/>
                    <a:gd name="connsiteY4" fmla="*/ 240146 h 1551709"/>
                    <a:gd name="connsiteX5" fmla="*/ 110837 w 895928"/>
                    <a:gd name="connsiteY5" fmla="*/ 277091 h 1551709"/>
                    <a:gd name="connsiteX6" fmla="*/ 101600 w 895928"/>
                    <a:gd name="connsiteY6" fmla="*/ 314037 h 1551709"/>
                    <a:gd name="connsiteX7" fmla="*/ 64655 w 895928"/>
                    <a:gd name="connsiteY7" fmla="*/ 369455 h 1551709"/>
                    <a:gd name="connsiteX8" fmla="*/ 46182 w 895928"/>
                    <a:gd name="connsiteY8" fmla="*/ 424873 h 1551709"/>
                    <a:gd name="connsiteX9" fmla="*/ 36946 w 895928"/>
                    <a:gd name="connsiteY9" fmla="*/ 489528 h 1551709"/>
                    <a:gd name="connsiteX10" fmla="*/ 18473 w 895928"/>
                    <a:gd name="connsiteY10" fmla="*/ 609600 h 1551709"/>
                    <a:gd name="connsiteX11" fmla="*/ 0 w 895928"/>
                    <a:gd name="connsiteY11" fmla="*/ 646546 h 1551709"/>
                    <a:gd name="connsiteX12" fmla="*/ 9237 w 895928"/>
                    <a:gd name="connsiteY12" fmla="*/ 1071419 h 1551709"/>
                    <a:gd name="connsiteX13" fmla="*/ 46182 w 895928"/>
                    <a:gd name="connsiteY13" fmla="*/ 1126837 h 1551709"/>
                    <a:gd name="connsiteX14" fmla="*/ 64655 w 895928"/>
                    <a:gd name="connsiteY14" fmla="*/ 1182255 h 1551709"/>
                    <a:gd name="connsiteX15" fmla="*/ 73891 w 895928"/>
                    <a:gd name="connsiteY15" fmla="*/ 1209964 h 1551709"/>
                    <a:gd name="connsiteX16" fmla="*/ 92364 w 895928"/>
                    <a:gd name="connsiteY16" fmla="*/ 1237673 h 1551709"/>
                    <a:gd name="connsiteX17" fmla="*/ 120073 w 895928"/>
                    <a:gd name="connsiteY17" fmla="*/ 1293091 h 1551709"/>
                    <a:gd name="connsiteX18" fmla="*/ 147782 w 895928"/>
                    <a:gd name="connsiteY18" fmla="*/ 1357746 h 1551709"/>
                    <a:gd name="connsiteX19" fmla="*/ 230909 w 895928"/>
                    <a:gd name="connsiteY19" fmla="*/ 1422400 h 1551709"/>
                    <a:gd name="connsiteX20" fmla="*/ 314037 w 895928"/>
                    <a:gd name="connsiteY20" fmla="*/ 1459346 h 1551709"/>
                    <a:gd name="connsiteX21" fmla="*/ 341746 w 895928"/>
                    <a:gd name="connsiteY21" fmla="*/ 1468582 h 1551709"/>
                    <a:gd name="connsiteX22" fmla="*/ 415637 w 895928"/>
                    <a:gd name="connsiteY22" fmla="*/ 1514764 h 1551709"/>
                    <a:gd name="connsiteX23" fmla="*/ 443346 w 895928"/>
                    <a:gd name="connsiteY23" fmla="*/ 1533237 h 1551709"/>
                    <a:gd name="connsiteX24" fmla="*/ 544946 w 895928"/>
                    <a:gd name="connsiteY24" fmla="*/ 1551709 h 1551709"/>
                    <a:gd name="connsiteX25" fmla="*/ 692728 w 895928"/>
                    <a:gd name="connsiteY25" fmla="*/ 1542473 h 1551709"/>
                    <a:gd name="connsiteX26" fmla="*/ 738909 w 895928"/>
                    <a:gd name="connsiteY26" fmla="*/ 1533237 h 1551709"/>
                    <a:gd name="connsiteX27" fmla="*/ 803564 w 895928"/>
                    <a:gd name="connsiteY27" fmla="*/ 1514764 h 1551709"/>
                    <a:gd name="connsiteX28" fmla="*/ 831273 w 895928"/>
                    <a:gd name="connsiteY28" fmla="*/ 1496291 h 1551709"/>
                    <a:gd name="connsiteX29" fmla="*/ 840509 w 895928"/>
                    <a:gd name="connsiteY29" fmla="*/ 1459346 h 1551709"/>
                    <a:gd name="connsiteX30" fmla="*/ 849746 w 895928"/>
                    <a:gd name="connsiteY30" fmla="*/ 1431637 h 1551709"/>
                    <a:gd name="connsiteX31" fmla="*/ 868218 w 895928"/>
                    <a:gd name="connsiteY31" fmla="*/ 1320800 h 1551709"/>
                    <a:gd name="connsiteX32" fmla="*/ 886691 w 895928"/>
                    <a:gd name="connsiteY32" fmla="*/ 1246909 h 1551709"/>
                    <a:gd name="connsiteX33" fmla="*/ 895928 w 895928"/>
                    <a:gd name="connsiteY33" fmla="*/ 1126837 h 1551709"/>
                    <a:gd name="connsiteX34" fmla="*/ 868218 w 895928"/>
                    <a:gd name="connsiteY34" fmla="*/ 1006764 h 1551709"/>
                    <a:gd name="connsiteX35" fmla="*/ 858982 w 895928"/>
                    <a:gd name="connsiteY35" fmla="*/ 979055 h 1551709"/>
                    <a:gd name="connsiteX36" fmla="*/ 849746 w 895928"/>
                    <a:gd name="connsiteY36" fmla="*/ 923637 h 1551709"/>
                    <a:gd name="connsiteX37" fmla="*/ 858982 w 895928"/>
                    <a:gd name="connsiteY37" fmla="*/ 683491 h 1551709"/>
                    <a:gd name="connsiteX38" fmla="*/ 849746 w 895928"/>
                    <a:gd name="connsiteY38" fmla="*/ 480291 h 1551709"/>
                    <a:gd name="connsiteX39" fmla="*/ 831273 w 895928"/>
                    <a:gd name="connsiteY39" fmla="*/ 424873 h 1551709"/>
                    <a:gd name="connsiteX40" fmla="*/ 803564 w 895928"/>
                    <a:gd name="connsiteY40" fmla="*/ 341746 h 1551709"/>
                    <a:gd name="connsiteX41" fmla="*/ 794328 w 895928"/>
                    <a:gd name="connsiteY41" fmla="*/ 314037 h 1551709"/>
                    <a:gd name="connsiteX42" fmla="*/ 757382 w 895928"/>
                    <a:gd name="connsiteY42" fmla="*/ 249382 h 1551709"/>
                    <a:gd name="connsiteX43" fmla="*/ 748146 w 895928"/>
                    <a:gd name="connsiteY43" fmla="*/ 221673 h 1551709"/>
                    <a:gd name="connsiteX44" fmla="*/ 738909 w 895928"/>
                    <a:gd name="connsiteY44" fmla="*/ 184728 h 1551709"/>
                    <a:gd name="connsiteX45" fmla="*/ 674255 w 895928"/>
                    <a:gd name="connsiteY45" fmla="*/ 101600 h 1551709"/>
                    <a:gd name="connsiteX46" fmla="*/ 655782 w 895928"/>
                    <a:gd name="connsiteY46" fmla="*/ 73891 h 1551709"/>
                    <a:gd name="connsiteX47" fmla="*/ 600364 w 895928"/>
                    <a:gd name="connsiteY47" fmla="*/ 55419 h 1551709"/>
                    <a:gd name="connsiteX48" fmla="*/ 517237 w 895928"/>
                    <a:gd name="connsiteY48" fmla="*/ 27709 h 1551709"/>
                    <a:gd name="connsiteX49" fmla="*/ 489528 w 895928"/>
                    <a:gd name="connsiteY49" fmla="*/ 18473 h 1551709"/>
                    <a:gd name="connsiteX50" fmla="*/ 387928 w 895928"/>
                    <a:gd name="connsiteY50" fmla="*/ 9237 h 1551709"/>
                    <a:gd name="connsiteX51" fmla="*/ 341746 w 895928"/>
                    <a:gd name="connsiteY51" fmla="*/ 0 h 1551709"/>
                    <a:gd name="connsiteX52" fmla="*/ 258618 w 895928"/>
                    <a:gd name="connsiteY52" fmla="*/ 18473 h 1551709"/>
                    <a:gd name="connsiteX53" fmla="*/ 221673 w 895928"/>
                    <a:gd name="connsiteY53" fmla="*/ 64655 h 1551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895928" h="1551709">
                      <a:moveTo>
                        <a:pt x="221673" y="64655"/>
                      </a:moveTo>
                      <a:cubicBezTo>
                        <a:pt x="207818" y="76970"/>
                        <a:pt x="189121" y="80681"/>
                        <a:pt x="175491" y="92364"/>
                      </a:cubicBezTo>
                      <a:cubicBezTo>
                        <a:pt x="151301" y="113098"/>
                        <a:pt x="154964" y="137525"/>
                        <a:pt x="147782" y="166255"/>
                      </a:cubicBezTo>
                      <a:cubicBezTo>
                        <a:pt x="145421" y="175700"/>
                        <a:pt x="140907" y="184519"/>
                        <a:pt x="138546" y="193964"/>
                      </a:cubicBezTo>
                      <a:cubicBezTo>
                        <a:pt x="134738" y="209194"/>
                        <a:pt x="134273" y="225253"/>
                        <a:pt x="129309" y="240146"/>
                      </a:cubicBezTo>
                      <a:cubicBezTo>
                        <a:pt x="124955" y="253208"/>
                        <a:pt x="115671" y="264199"/>
                        <a:pt x="110837" y="277091"/>
                      </a:cubicBezTo>
                      <a:cubicBezTo>
                        <a:pt x="106380" y="288977"/>
                        <a:pt x="107277" y="302683"/>
                        <a:pt x="101600" y="314037"/>
                      </a:cubicBezTo>
                      <a:cubicBezTo>
                        <a:pt x="91671" y="333894"/>
                        <a:pt x="71676" y="348393"/>
                        <a:pt x="64655" y="369455"/>
                      </a:cubicBezTo>
                      <a:lnTo>
                        <a:pt x="46182" y="424873"/>
                      </a:lnTo>
                      <a:cubicBezTo>
                        <a:pt x="43103" y="446425"/>
                        <a:pt x="39646" y="467926"/>
                        <a:pt x="36946" y="489528"/>
                      </a:cubicBezTo>
                      <a:cubicBezTo>
                        <a:pt x="33098" y="520312"/>
                        <a:pt x="31379" y="575185"/>
                        <a:pt x="18473" y="609600"/>
                      </a:cubicBezTo>
                      <a:cubicBezTo>
                        <a:pt x="13638" y="622492"/>
                        <a:pt x="6158" y="634231"/>
                        <a:pt x="0" y="646546"/>
                      </a:cubicBezTo>
                      <a:cubicBezTo>
                        <a:pt x="3079" y="788170"/>
                        <a:pt x="-4321" y="930412"/>
                        <a:pt x="9237" y="1071419"/>
                      </a:cubicBezTo>
                      <a:cubicBezTo>
                        <a:pt x="11362" y="1093518"/>
                        <a:pt x="46182" y="1126837"/>
                        <a:pt x="46182" y="1126837"/>
                      </a:cubicBezTo>
                      <a:lnTo>
                        <a:pt x="64655" y="1182255"/>
                      </a:lnTo>
                      <a:cubicBezTo>
                        <a:pt x="67734" y="1191491"/>
                        <a:pt x="68490" y="1201863"/>
                        <a:pt x="73891" y="1209964"/>
                      </a:cubicBezTo>
                      <a:lnTo>
                        <a:pt x="92364" y="1237673"/>
                      </a:lnTo>
                      <a:cubicBezTo>
                        <a:pt x="115579" y="1307320"/>
                        <a:pt x="84263" y="1221472"/>
                        <a:pt x="120073" y="1293091"/>
                      </a:cubicBezTo>
                      <a:cubicBezTo>
                        <a:pt x="140175" y="1333295"/>
                        <a:pt x="115746" y="1312895"/>
                        <a:pt x="147782" y="1357746"/>
                      </a:cubicBezTo>
                      <a:cubicBezTo>
                        <a:pt x="167513" y="1385369"/>
                        <a:pt x="204865" y="1405037"/>
                        <a:pt x="230909" y="1422400"/>
                      </a:cubicBezTo>
                      <a:cubicBezTo>
                        <a:pt x="274821" y="1451675"/>
                        <a:pt x="248085" y="1437362"/>
                        <a:pt x="314037" y="1459346"/>
                      </a:cubicBezTo>
                      <a:lnTo>
                        <a:pt x="341746" y="1468582"/>
                      </a:lnTo>
                      <a:cubicBezTo>
                        <a:pt x="412387" y="1521563"/>
                        <a:pt x="344636" y="1474191"/>
                        <a:pt x="415637" y="1514764"/>
                      </a:cubicBezTo>
                      <a:cubicBezTo>
                        <a:pt x="425275" y="1520272"/>
                        <a:pt x="433143" y="1528864"/>
                        <a:pt x="443346" y="1533237"/>
                      </a:cubicBezTo>
                      <a:cubicBezTo>
                        <a:pt x="465120" y="1542569"/>
                        <a:pt x="529965" y="1549569"/>
                        <a:pt x="544946" y="1551709"/>
                      </a:cubicBezTo>
                      <a:cubicBezTo>
                        <a:pt x="594207" y="1548630"/>
                        <a:pt x="643594" y="1547152"/>
                        <a:pt x="692728" y="1542473"/>
                      </a:cubicBezTo>
                      <a:cubicBezTo>
                        <a:pt x="708356" y="1540985"/>
                        <a:pt x="723584" y="1536643"/>
                        <a:pt x="738909" y="1533237"/>
                      </a:cubicBezTo>
                      <a:cubicBezTo>
                        <a:pt x="773697" y="1525506"/>
                        <a:pt x="772711" y="1525048"/>
                        <a:pt x="803564" y="1514764"/>
                      </a:cubicBezTo>
                      <a:cubicBezTo>
                        <a:pt x="812800" y="1508606"/>
                        <a:pt x="825115" y="1505527"/>
                        <a:pt x="831273" y="1496291"/>
                      </a:cubicBezTo>
                      <a:cubicBezTo>
                        <a:pt x="838314" y="1485729"/>
                        <a:pt x="837022" y="1471552"/>
                        <a:pt x="840509" y="1459346"/>
                      </a:cubicBezTo>
                      <a:cubicBezTo>
                        <a:pt x="843184" y="1449985"/>
                        <a:pt x="847071" y="1440998"/>
                        <a:pt x="849746" y="1431637"/>
                      </a:cubicBezTo>
                      <a:cubicBezTo>
                        <a:pt x="865223" y="1377467"/>
                        <a:pt x="856975" y="1393879"/>
                        <a:pt x="868218" y="1320800"/>
                      </a:cubicBezTo>
                      <a:cubicBezTo>
                        <a:pt x="874586" y="1279409"/>
                        <a:pt x="875455" y="1280621"/>
                        <a:pt x="886691" y="1246909"/>
                      </a:cubicBezTo>
                      <a:cubicBezTo>
                        <a:pt x="889770" y="1206885"/>
                        <a:pt x="895928" y="1166979"/>
                        <a:pt x="895928" y="1126837"/>
                      </a:cubicBezTo>
                      <a:cubicBezTo>
                        <a:pt x="895928" y="1078877"/>
                        <a:pt x="882851" y="1050662"/>
                        <a:pt x="868218" y="1006764"/>
                      </a:cubicBezTo>
                      <a:cubicBezTo>
                        <a:pt x="865139" y="997528"/>
                        <a:pt x="860583" y="988658"/>
                        <a:pt x="858982" y="979055"/>
                      </a:cubicBezTo>
                      <a:lnTo>
                        <a:pt x="849746" y="923637"/>
                      </a:lnTo>
                      <a:cubicBezTo>
                        <a:pt x="852825" y="843588"/>
                        <a:pt x="858982" y="763599"/>
                        <a:pt x="858982" y="683491"/>
                      </a:cubicBezTo>
                      <a:cubicBezTo>
                        <a:pt x="858982" y="615688"/>
                        <a:pt x="856969" y="547708"/>
                        <a:pt x="849746" y="480291"/>
                      </a:cubicBezTo>
                      <a:cubicBezTo>
                        <a:pt x="847672" y="460930"/>
                        <a:pt x="837431" y="443346"/>
                        <a:pt x="831273" y="424873"/>
                      </a:cubicBezTo>
                      <a:lnTo>
                        <a:pt x="803564" y="341746"/>
                      </a:lnTo>
                      <a:cubicBezTo>
                        <a:pt x="800485" y="332510"/>
                        <a:pt x="799729" y="322138"/>
                        <a:pt x="794328" y="314037"/>
                      </a:cubicBezTo>
                      <a:cubicBezTo>
                        <a:pt x="775776" y="286209"/>
                        <a:pt x="771444" y="282194"/>
                        <a:pt x="757382" y="249382"/>
                      </a:cubicBezTo>
                      <a:cubicBezTo>
                        <a:pt x="753547" y="240433"/>
                        <a:pt x="750821" y="231034"/>
                        <a:pt x="748146" y="221673"/>
                      </a:cubicBezTo>
                      <a:cubicBezTo>
                        <a:pt x="744659" y="209467"/>
                        <a:pt x="744586" y="196082"/>
                        <a:pt x="738909" y="184728"/>
                      </a:cubicBezTo>
                      <a:cubicBezTo>
                        <a:pt x="703891" y="114692"/>
                        <a:pt x="712266" y="147213"/>
                        <a:pt x="674255" y="101600"/>
                      </a:cubicBezTo>
                      <a:cubicBezTo>
                        <a:pt x="667148" y="93072"/>
                        <a:pt x="665195" y="79774"/>
                        <a:pt x="655782" y="73891"/>
                      </a:cubicBezTo>
                      <a:cubicBezTo>
                        <a:pt x="639270" y="63571"/>
                        <a:pt x="618837" y="61577"/>
                        <a:pt x="600364" y="55419"/>
                      </a:cubicBezTo>
                      <a:lnTo>
                        <a:pt x="517237" y="27709"/>
                      </a:lnTo>
                      <a:cubicBezTo>
                        <a:pt x="508001" y="24630"/>
                        <a:pt x="499224" y="19354"/>
                        <a:pt x="489528" y="18473"/>
                      </a:cubicBezTo>
                      <a:lnTo>
                        <a:pt x="387928" y="9237"/>
                      </a:lnTo>
                      <a:cubicBezTo>
                        <a:pt x="372534" y="6158"/>
                        <a:pt x="357445" y="0"/>
                        <a:pt x="341746" y="0"/>
                      </a:cubicBezTo>
                      <a:cubicBezTo>
                        <a:pt x="309240" y="0"/>
                        <a:pt x="287190" y="8950"/>
                        <a:pt x="258618" y="18473"/>
                      </a:cubicBezTo>
                      <a:cubicBezTo>
                        <a:pt x="236327" y="51910"/>
                        <a:pt x="235528" y="52340"/>
                        <a:pt x="221673" y="64655"/>
                      </a:cubicBez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18" tIns="45710" rIns="91418" bIns="45710" rtlCol="0" anchor="ctr"/>
                <a:lstStyle/>
                <a:p>
                  <a:pPr algn="ctr"/>
                  <a:endParaRPr lang="ru-RU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r>
                    <a:rPr lang="ru-RU" sz="2800" b="1" dirty="0" err="1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Информацион-ная</a:t>
                  </a:r>
                  <a:r>
                    <a:rPr lang="ru-RU" sz="28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форма материи   (ИФМ)</a:t>
                  </a:r>
                  <a:endParaRPr lang="ru-RU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" name="Полилиния 14"/>
                <p:cNvSpPr/>
                <p:nvPr/>
              </p:nvSpPr>
              <p:spPr>
                <a:xfrm>
                  <a:off x="8971497" y="225071"/>
                  <a:ext cx="1688638" cy="1278051"/>
                </a:xfrm>
                <a:custGeom>
                  <a:avLst/>
                  <a:gdLst>
                    <a:gd name="connsiteX0" fmla="*/ 193964 w 886927"/>
                    <a:gd name="connsiteY0" fmla="*/ 87086 h 1592613"/>
                    <a:gd name="connsiteX1" fmla="*/ 184727 w 886927"/>
                    <a:gd name="connsiteY1" fmla="*/ 142504 h 1592613"/>
                    <a:gd name="connsiteX2" fmla="*/ 166254 w 886927"/>
                    <a:gd name="connsiteY2" fmla="*/ 197922 h 1592613"/>
                    <a:gd name="connsiteX3" fmla="*/ 157018 w 886927"/>
                    <a:gd name="connsiteY3" fmla="*/ 234868 h 1592613"/>
                    <a:gd name="connsiteX4" fmla="*/ 147782 w 886927"/>
                    <a:gd name="connsiteY4" fmla="*/ 262577 h 1592613"/>
                    <a:gd name="connsiteX5" fmla="*/ 138545 w 886927"/>
                    <a:gd name="connsiteY5" fmla="*/ 308759 h 1592613"/>
                    <a:gd name="connsiteX6" fmla="*/ 120073 w 886927"/>
                    <a:gd name="connsiteY6" fmla="*/ 345704 h 1592613"/>
                    <a:gd name="connsiteX7" fmla="*/ 92364 w 886927"/>
                    <a:gd name="connsiteY7" fmla="*/ 484250 h 1592613"/>
                    <a:gd name="connsiteX8" fmla="*/ 64654 w 886927"/>
                    <a:gd name="connsiteY8" fmla="*/ 576613 h 1592613"/>
                    <a:gd name="connsiteX9" fmla="*/ 46182 w 886927"/>
                    <a:gd name="connsiteY9" fmla="*/ 622795 h 1592613"/>
                    <a:gd name="connsiteX10" fmla="*/ 27709 w 886927"/>
                    <a:gd name="connsiteY10" fmla="*/ 715159 h 1592613"/>
                    <a:gd name="connsiteX11" fmla="*/ 18473 w 886927"/>
                    <a:gd name="connsiteY11" fmla="*/ 752104 h 1592613"/>
                    <a:gd name="connsiteX12" fmla="*/ 0 w 886927"/>
                    <a:gd name="connsiteY12" fmla="*/ 835231 h 1592613"/>
                    <a:gd name="connsiteX13" fmla="*/ 18473 w 886927"/>
                    <a:gd name="connsiteY13" fmla="*/ 992250 h 1592613"/>
                    <a:gd name="connsiteX14" fmla="*/ 36945 w 886927"/>
                    <a:gd name="connsiteY14" fmla="*/ 1029195 h 1592613"/>
                    <a:gd name="connsiteX15" fmla="*/ 55418 w 886927"/>
                    <a:gd name="connsiteY15" fmla="*/ 1084613 h 1592613"/>
                    <a:gd name="connsiteX16" fmla="*/ 64654 w 886927"/>
                    <a:gd name="connsiteY16" fmla="*/ 1112322 h 1592613"/>
                    <a:gd name="connsiteX17" fmla="*/ 73891 w 886927"/>
                    <a:gd name="connsiteY17" fmla="*/ 1195450 h 1592613"/>
                    <a:gd name="connsiteX18" fmla="*/ 83127 w 886927"/>
                    <a:gd name="connsiteY18" fmla="*/ 1297050 h 1592613"/>
                    <a:gd name="connsiteX19" fmla="*/ 92364 w 886927"/>
                    <a:gd name="connsiteY19" fmla="*/ 1324759 h 1592613"/>
                    <a:gd name="connsiteX20" fmla="*/ 110836 w 886927"/>
                    <a:gd name="connsiteY20" fmla="*/ 1389413 h 1592613"/>
                    <a:gd name="connsiteX21" fmla="*/ 157018 w 886927"/>
                    <a:gd name="connsiteY21" fmla="*/ 1454068 h 1592613"/>
                    <a:gd name="connsiteX22" fmla="*/ 203200 w 886927"/>
                    <a:gd name="connsiteY22" fmla="*/ 1509486 h 1592613"/>
                    <a:gd name="connsiteX23" fmla="*/ 230909 w 886927"/>
                    <a:gd name="connsiteY23" fmla="*/ 1518722 h 1592613"/>
                    <a:gd name="connsiteX24" fmla="*/ 295564 w 886927"/>
                    <a:gd name="connsiteY24" fmla="*/ 1555668 h 1592613"/>
                    <a:gd name="connsiteX25" fmla="*/ 323273 w 886927"/>
                    <a:gd name="connsiteY25" fmla="*/ 1574141 h 1592613"/>
                    <a:gd name="connsiteX26" fmla="*/ 378691 w 886927"/>
                    <a:gd name="connsiteY26" fmla="*/ 1592613 h 1592613"/>
                    <a:gd name="connsiteX27" fmla="*/ 544945 w 886927"/>
                    <a:gd name="connsiteY27" fmla="*/ 1583377 h 1592613"/>
                    <a:gd name="connsiteX28" fmla="*/ 600364 w 886927"/>
                    <a:gd name="connsiteY28" fmla="*/ 1564904 h 1592613"/>
                    <a:gd name="connsiteX29" fmla="*/ 628073 w 886927"/>
                    <a:gd name="connsiteY29" fmla="*/ 1555668 h 1592613"/>
                    <a:gd name="connsiteX30" fmla="*/ 683491 w 886927"/>
                    <a:gd name="connsiteY30" fmla="*/ 1518722 h 1592613"/>
                    <a:gd name="connsiteX31" fmla="*/ 720436 w 886927"/>
                    <a:gd name="connsiteY31" fmla="*/ 1463304 h 1592613"/>
                    <a:gd name="connsiteX32" fmla="*/ 757382 w 886927"/>
                    <a:gd name="connsiteY32" fmla="*/ 1407886 h 1592613"/>
                    <a:gd name="connsiteX33" fmla="*/ 785091 w 886927"/>
                    <a:gd name="connsiteY33" fmla="*/ 1352468 h 1592613"/>
                    <a:gd name="connsiteX34" fmla="*/ 803564 w 886927"/>
                    <a:gd name="connsiteY34" fmla="*/ 1324759 h 1592613"/>
                    <a:gd name="connsiteX35" fmla="*/ 812800 w 886927"/>
                    <a:gd name="connsiteY35" fmla="*/ 1241631 h 1592613"/>
                    <a:gd name="connsiteX36" fmla="*/ 822036 w 886927"/>
                    <a:gd name="connsiteY36" fmla="*/ 1204686 h 1592613"/>
                    <a:gd name="connsiteX37" fmla="*/ 831273 w 886927"/>
                    <a:gd name="connsiteY37" fmla="*/ 1130795 h 1592613"/>
                    <a:gd name="connsiteX38" fmla="*/ 840509 w 886927"/>
                    <a:gd name="connsiteY38" fmla="*/ 1103086 h 1592613"/>
                    <a:gd name="connsiteX39" fmla="*/ 849745 w 886927"/>
                    <a:gd name="connsiteY39" fmla="*/ 1056904 h 1592613"/>
                    <a:gd name="connsiteX40" fmla="*/ 868218 w 886927"/>
                    <a:gd name="connsiteY40" fmla="*/ 983013 h 1592613"/>
                    <a:gd name="connsiteX41" fmla="*/ 877454 w 886927"/>
                    <a:gd name="connsiteY41" fmla="*/ 946068 h 1592613"/>
                    <a:gd name="connsiteX42" fmla="*/ 886691 w 886927"/>
                    <a:gd name="connsiteY42" fmla="*/ 539668 h 1592613"/>
                    <a:gd name="connsiteX43" fmla="*/ 858982 w 886927"/>
                    <a:gd name="connsiteY43" fmla="*/ 317995 h 1592613"/>
                    <a:gd name="connsiteX44" fmla="*/ 840509 w 886927"/>
                    <a:gd name="connsiteY44" fmla="*/ 290286 h 1592613"/>
                    <a:gd name="connsiteX45" fmla="*/ 785091 w 886927"/>
                    <a:gd name="connsiteY45" fmla="*/ 179450 h 1592613"/>
                    <a:gd name="connsiteX46" fmla="*/ 766618 w 886927"/>
                    <a:gd name="connsiteY46" fmla="*/ 151741 h 1592613"/>
                    <a:gd name="connsiteX47" fmla="*/ 711200 w 886927"/>
                    <a:gd name="connsiteY47" fmla="*/ 133268 h 1592613"/>
                    <a:gd name="connsiteX48" fmla="*/ 683491 w 886927"/>
                    <a:gd name="connsiteY48" fmla="*/ 124031 h 1592613"/>
                    <a:gd name="connsiteX49" fmla="*/ 655782 w 886927"/>
                    <a:gd name="connsiteY49" fmla="*/ 105559 h 1592613"/>
                    <a:gd name="connsiteX50" fmla="*/ 628073 w 886927"/>
                    <a:gd name="connsiteY50" fmla="*/ 96322 h 1592613"/>
                    <a:gd name="connsiteX51" fmla="*/ 600364 w 886927"/>
                    <a:gd name="connsiteY51" fmla="*/ 77850 h 1592613"/>
                    <a:gd name="connsiteX52" fmla="*/ 572654 w 886927"/>
                    <a:gd name="connsiteY52" fmla="*/ 68613 h 1592613"/>
                    <a:gd name="connsiteX53" fmla="*/ 517236 w 886927"/>
                    <a:gd name="connsiteY53" fmla="*/ 31668 h 1592613"/>
                    <a:gd name="connsiteX54" fmla="*/ 498764 w 886927"/>
                    <a:gd name="connsiteY54" fmla="*/ 3959 h 1592613"/>
                    <a:gd name="connsiteX55" fmla="*/ 378691 w 886927"/>
                    <a:gd name="connsiteY55" fmla="*/ 22431 h 1592613"/>
                    <a:gd name="connsiteX56" fmla="*/ 332509 w 886927"/>
                    <a:gd name="connsiteY56" fmla="*/ 31668 h 1592613"/>
                    <a:gd name="connsiteX57" fmla="*/ 277091 w 886927"/>
                    <a:gd name="connsiteY57" fmla="*/ 50141 h 1592613"/>
                    <a:gd name="connsiteX58" fmla="*/ 221673 w 886927"/>
                    <a:gd name="connsiteY58" fmla="*/ 87086 h 1592613"/>
                    <a:gd name="connsiteX59" fmla="*/ 193964 w 886927"/>
                    <a:gd name="connsiteY59" fmla="*/ 87086 h 1592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886927" h="1592613">
                      <a:moveTo>
                        <a:pt x="193964" y="87086"/>
                      </a:moveTo>
                      <a:cubicBezTo>
                        <a:pt x="187806" y="96322"/>
                        <a:pt x="189269" y="124336"/>
                        <a:pt x="184727" y="142504"/>
                      </a:cubicBezTo>
                      <a:cubicBezTo>
                        <a:pt x="180004" y="161395"/>
                        <a:pt x="170976" y="179031"/>
                        <a:pt x="166254" y="197922"/>
                      </a:cubicBezTo>
                      <a:cubicBezTo>
                        <a:pt x="163175" y="210237"/>
                        <a:pt x="160505" y="222662"/>
                        <a:pt x="157018" y="234868"/>
                      </a:cubicBezTo>
                      <a:cubicBezTo>
                        <a:pt x="154343" y="244229"/>
                        <a:pt x="150143" y="253132"/>
                        <a:pt x="147782" y="262577"/>
                      </a:cubicBezTo>
                      <a:cubicBezTo>
                        <a:pt x="143974" y="277807"/>
                        <a:pt x="143509" y="293866"/>
                        <a:pt x="138545" y="308759"/>
                      </a:cubicBezTo>
                      <a:cubicBezTo>
                        <a:pt x="134191" y="321821"/>
                        <a:pt x="124427" y="332642"/>
                        <a:pt x="120073" y="345704"/>
                      </a:cubicBezTo>
                      <a:cubicBezTo>
                        <a:pt x="96843" y="415394"/>
                        <a:pt x="104741" y="416175"/>
                        <a:pt x="92364" y="484250"/>
                      </a:cubicBezTo>
                      <a:cubicBezTo>
                        <a:pt x="87828" y="509196"/>
                        <a:pt x="72685" y="556534"/>
                        <a:pt x="64654" y="576613"/>
                      </a:cubicBezTo>
                      <a:cubicBezTo>
                        <a:pt x="58497" y="592007"/>
                        <a:pt x="50454" y="606775"/>
                        <a:pt x="46182" y="622795"/>
                      </a:cubicBezTo>
                      <a:cubicBezTo>
                        <a:pt x="38092" y="653133"/>
                        <a:pt x="34288" y="684458"/>
                        <a:pt x="27709" y="715159"/>
                      </a:cubicBezTo>
                      <a:cubicBezTo>
                        <a:pt x="25049" y="727571"/>
                        <a:pt x="21227" y="739712"/>
                        <a:pt x="18473" y="752104"/>
                      </a:cubicBezTo>
                      <a:cubicBezTo>
                        <a:pt x="-4979" y="857636"/>
                        <a:pt x="22524" y="745131"/>
                        <a:pt x="0" y="835231"/>
                      </a:cubicBezTo>
                      <a:cubicBezTo>
                        <a:pt x="2470" y="867337"/>
                        <a:pt x="1947" y="948181"/>
                        <a:pt x="18473" y="992250"/>
                      </a:cubicBezTo>
                      <a:cubicBezTo>
                        <a:pt x="23307" y="1005142"/>
                        <a:pt x="31832" y="1016411"/>
                        <a:pt x="36945" y="1029195"/>
                      </a:cubicBezTo>
                      <a:cubicBezTo>
                        <a:pt x="44177" y="1047274"/>
                        <a:pt x="49260" y="1066140"/>
                        <a:pt x="55418" y="1084613"/>
                      </a:cubicBezTo>
                      <a:lnTo>
                        <a:pt x="64654" y="1112322"/>
                      </a:lnTo>
                      <a:cubicBezTo>
                        <a:pt x="67733" y="1140031"/>
                        <a:pt x="71117" y="1167708"/>
                        <a:pt x="73891" y="1195450"/>
                      </a:cubicBezTo>
                      <a:cubicBezTo>
                        <a:pt x="77275" y="1229288"/>
                        <a:pt x="78318" y="1263385"/>
                        <a:pt x="83127" y="1297050"/>
                      </a:cubicBezTo>
                      <a:cubicBezTo>
                        <a:pt x="84504" y="1306688"/>
                        <a:pt x="89689" y="1315398"/>
                        <a:pt x="92364" y="1324759"/>
                      </a:cubicBezTo>
                      <a:cubicBezTo>
                        <a:pt x="96310" y="1338568"/>
                        <a:pt x="103455" y="1374650"/>
                        <a:pt x="110836" y="1389413"/>
                      </a:cubicBezTo>
                      <a:cubicBezTo>
                        <a:pt x="118090" y="1403920"/>
                        <a:pt x="150049" y="1444311"/>
                        <a:pt x="157018" y="1454068"/>
                      </a:cubicBezTo>
                      <a:cubicBezTo>
                        <a:pt x="172507" y="1475752"/>
                        <a:pt x="179679" y="1493806"/>
                        <a:pt x="203200" y="1509486"/>
                      </a:cubicBezTo>
                      <a:cubicBezTo>
                        <a:pt x="211301" y="1514886"/>
                        <a:pt x="221673" y="1515643"/>
                        <a:pt x="230909" y="1518722"/>
                      </a:cubicBezTo>
                      <a:cubicBezTo>
                        <a:pt x="298417" y="1563728"/>
                        <a:pt x="213534" y="1508793"/>
                        <a:pt x="295564" y="1555668"/>
                      </a:cubicBezTo>
                      <a:cubicBezTo>
                        <a:pt x="305202" y="1561176"/>
                        <a:pt x="313129" y="1569633"/>
                        <a:pt x="323273" y="1574141"/>
                      </a:cubicBezTo>
                      <a:cubicBezTo>
                        <a:pt x="341067" y="1582049"/>
                        <a:pt x="378691" y="1592613"/>
                        <a:pt x="378691" y="1592613"/>
                      </a:cubicBezTo>
                      <a:cubicBezTo>
                        <a:pt x="434109" y="1589534"/>
                        <a:pt x="489870" y="1590261"/>
                        <a:pt x="544945" y="1583377"/>
                      </a:cubicBezTo>
                      <a:cubicBezTo>
                        <a:pt x="564267" y="1580962"/>
                        <a:pt x="581891" y="1571062"/>
                        <a:pt x="600364" y="1564904"/>
                      </a:cubicBezTo>
                      <a:lnTo>
                        <a:pt x="628073" y="1555668"/>
                      </a:lnTo>
                      <a:cubicBezTo>
                        <a:pt x="646546" y="1543353"/>
                        <a:pt x="676470" y="1539784"/>
                        <a:pt x="683491" y="1518722"/>
                      </a:cubicBezTo>
                      <a:cubicBezTo>
                        <a:pt x="701154" y="1465730"/>
                        <a:pt x="680078" y="1515193"/>
                        <a:pt x="720436" y="1463304"/>
                      </a:cubicBezTo>
                      <a:cubicBezTo>
                        <a:pt x="734066" y="1445779"/>
                        <a:pt x="745067" y="1426359"/>
                        <a:pt x="757382" y="1407886"/>
                      </a:cubicBezTo>
                      <a:cubicBezTo>
                        <a:pt x="810320" y="1328479"/>
                        <a:pt x="746851" y="1428946"/>
                        <a:pt x="785091" y="1352468"/>
                      </a:cubicBezTo>
                      <a:cubicBezTo>
                        <a:pt x="790056" y="1342539"/>
                        <a:pt x="797406" y="1333995"/>
                        <a:pt x="803564" y="1324759"/>
                      </a:cubicBezTo>
                      <a:cubicBezTo>
                        <a:pt x="806643" y="1297050"/>
                        <a:pt x="808561" y="1269187"/>
                        <a:pt x="812800" y="1241631"/>
                      </a:cubicBezTo>
                      <a:cubicBezTo>
                        <a:pt x="814730" y="1229085"/>
                        <a:pt x="819949" y="1217207"/>
                        <a:pt x="822036" y="1204686"/>
                      </a:cubicBezTo>
                      <a:cubicBezTo>
                        <a:pt x="826117" y="1180202"/>
                        <a:pt x="826833" y="1155217"/>
                        <a:pt x="831273" y="1130795"/>
                      </a:cubicBezTo>
                      <a:cubicBezTo>
                        <a:pt x="833015" y="1121216"/>
                        <a:pt x="838148" y="1112531"/>
                        <a:pt x="840509" y="1103086"/>
                      </a:cubicBezTo>
                      <a:cubicBezTo>
                        <a:pt x="844316" y="1087856"/>
                        <a:pt x="846215" y="1072201"/>
                        <a:pt x="849745" y="1056904"/>
                      </a:cubicBezTo>
                      <a:cubicBezTo>
                        <a:pt x="855454" y="1032166"/>
                        <a:pt x="862060" y="1007643"/>
                        <a:pt x="868218" y="983013"/>
                      </a:cubicBezTo>
                      <a:lnTo>
                        <a:pt x="877454" y="946068"/>
                      </a:lnTo>
                      <a:cubicBezTo>
                        <a:pt x="880533" y="810601"/>
                        <a:pt x="886691" y="675170"/>
                        <a:pt x="886691" y="539668"/>
                      </a:cubicBezTo>
                      <a:cubicBezTo>
                        <a:pt x="886691" y="523485"/>
                        <a:pt x="891386" y="366600"/>
                        <a:pt x="858982" y="317995"/>
                      </a:cubicBezTo>
                      <a:lnTo>
                        <a:pt x="840509" y="290286"/>
                      </a:lnTo>
                      <a:cubicBezTo>
                        <a:pt x="815016" y="213807"/>
                        <a:pt x="832837" y="251068"/>
                        <a:pt x="785091" y="179450"/>
                      </a:cubicBezTo>
                      <a:cubicBezTo>
                        <a:pt x="778933" y="170214"/>
                        <a:pt x="777149" y="155251"/>
                        <a:pt x="766618" y="151741"/>
                      </a:cubicBezTo>
                      <a:lnTo>
                        <a:pt x="711200" y="133268"/>
                      </a:lnTo>
                      <a:cubicBezTo>
                        <a:pt x="701964" y="130189"/>
                        <a:pt x="691592" y="129431"/>
                        <a:pt x="683491" y="124031"/>
                      </a:cubicBezTo>
                      <a:cubicBezTo>
                        <a:pt x="674255" y="117874"/>
                        <a:pt x="665711" y="110523"/>
                        <a:pt x="655782" y="105559"/>
                      </a:cubicBezTo>
                      <a:cubicBezTo>
                        <a:pt x="647074" y="101205"/>
                        <a:pt x="636781" y="100676"/>
                        <a:pt x="628073" y="96322"/>
                      </a:cubicBezTo>
                      <a:cubicBezTo>
                        <a:pt x="618144" y="91358"/>
                        <a:pt x="610293" y="82814"/>
                        <a:pt x="600364" y="77850"/>
                      </a:cubicBezTo>
                      <a:cubicBezTo>
                        <a:pt x="591656" y="73496"/>
                        <a:pt x="581165" y="73341"/>
                        <a:pt x="572654" y="68613"/>
                      </a:cubicBezTo>
                      <a:cubicBezTo>
                        <a:pt x="553247" y="57831"/>
                        <a:pt x="517236" y="31668"/>
                        <a:pt x="517236" y="31668"/>
                      </a:cubicBezTo>
                      <a:cubicBezTo>
                        <a:pt x="511079" y="22432"/>
                        <a:pt x="509714" y="5784"/>
                        <a:pt x="498764" y="3959"/>
                      </a:cubicBezTo>
                      <a:cubicBezTo>
                        <a:pt x="425761" y="-8208"/>
                        <a:pt x="426613" y="10450"/>
                        <a:pt x="378691" y="22431"/>
                      </a:cubicBezTo>
                      <a:cubicBezTo>
                        <a:pt x="363461" y="26239"/>
                        <a:pt x="347655" y="27537"/>
                        <a:pt x="332509" y="31668"/>
                      </a:cubicBezTo>
                      <a:cubicBezTo>
                        <a:pt x="313723" y="36792"/>
                        <a:pt x="293293" y="39340"/>
                        <a:pt x="277091" y="50141"/>
                      </a:cubicBezTo>
                      <a:lnTo>
                        <a:pt x="221673" y="87086"/>
                      </a:lnTo>
                      <a:cubicBezTo>
                        <a:pt x="211059" y="118925"/>
                        <a:pt x="200122" y="77850"/>
                        <a:pt x="193964" y="87086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18" tIns="45710" rIns="91418" bIns="45710" rtlCol="0" anchor="ctr"/>
                <a:lstStyle/>
                <a:p>
                  <a:pPr algn="ctr"/>
                  <a:r>
                    <a:rPr lang="ru-RU" sz="28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Части свободного пространства</a:t>
                  </a:r>
                  <a:endParaRPr lang="ru-RU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" name="Плюс 15"/>
                <p:cNvSpPr/>
                <p:nvPr/>
              </p:nvSpPr>
              <p:spPr>
                <a:xfrm>
                  <a:off x="8532065" y="694927"/>
                  <a:ext cx="360040" cy="338335"/>
                </a:xfrm>
                <a:prstGeom prst="mathPlus">
                  <a:avLst>
                    <a:gd name="adj1" fmla="val 0"/>
                  </a:avLst>
                </a:prstGeom>
                <a:ln w="317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18" tIns="45710" rIns="91418" bIns="45710"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" name="Правая фигурная скобка 16"/>
                <p:cNvSpPr/>
                <p:nvPr/>
              </p:nvSpPr>
              <p:spPr>
                <a:xfrm rot="5400000">
                  <a:off x="5929163" y="-1985887"/>
                  <a:ext cx="780318" cy="8681626"/>
                </a:xfrm>
                <a:prstGeom prst="rightBrace">
                  <a:avLst>
                    <a:gd name="adj1" fmla="val 34881"/>
                    <a:gd name="adj2" fmla="val 50000"/>
                  </a:avLst>
                </a:prstGeom>
                <a:ln w="349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91418" tIns="45710" rIns="91418" bIns="45710"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8" name="Прямая со стрелкой 17"/>
                <p:cNvCxnSpPr>
                  <a:stCxn id="17" idx="1"/>
                  <a:endCxn id="19" idx="24"/>
                </p:cNvCxnSpPr>
                <p:nvPr/>
              </p:nvCxnSpPr>
              <p:spPr>
                <a:xfrm flipH="1">
                  <a:off x="1680095" y="2745086"/>
                  <a:ext cx="4639228" cy="1057918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Полилиния 18"/>
                <p:cNvSpPr/>
                <p:nvPr/>
              </p:nvSpPr>
              <p:spPr>
                <a:xfrm>
                  <a:off x="200087" y="3803003"/>
                  <a:ext cx="2253006" cy="1480007"/>
                </a:xfrm>
                <a:custGeom>
                  <a:avLst/>
                  <a:gdLst>
                    <a:gd name="connsiteX0" fmla="*/ 9426 w 2253006"/>
                    <a:gd name="connsiteY0" fmla="*/ 716437 h 1480008"/>
                    <a:gd name="connsiteX1" fmla="*/ 18853 w 2253006"/>
                    <a:gd name="connsiteY1" fmla="*/ 650449 h 1480008"/>
                    <a:gd name="connsiteX2" fmla="*/ 65987 w 2253006"/>
                    <a:gd name="connsiteY2" fmla="*/ 546754 h 1480008"/>
                    <a:gd name="connsiteX3" fmla="*/ 94268 w 2253006"/>
                    <a:gd name="connsiteY3" fmla="*/ 433633 h 1480008"/>
                    <a:gd name="connsiteX4" fmla="*/ 131975 w 2253006"/>
                    <a:gd name="connsiteY4" fmla="*/ 377072 h 1480008"/>
                    <a:gd name="connsiteX5" fmla="*/ 160255 w 2253006"/>
                    <a:gd name="connsiteY5" fmla="*/ 358218 h 1480008"/>
                    <a:gd name="connsiteX6" fmla="*/ 207389 w 2253006"/>
                    <a:gd name="connsiteY6" fmla="*/ 301657 h 1480008"/>
                    <a:gd name="connsiteX7" fmla="*/ 235670 w 2253006"/>
                    <a:gd name="connsiteY7" fmla="*/ 292231 h 1480008"/>
                    <a:gd name="connsiteX8" fmla="*/ 311084 w 2253006"/>
                    <a:gd name="connsiteY8" fmla="*/ 245096 h 1480008"/>
                    <a:gd name="connsiteX9" fmla="*/ 339365 w 2253006"/>
                    <a:gd name="connsiteY9" fmla="*/ 235670 h 1480008"/>
                    <a:gd name="connsiteX10" fmla="*/ 414779 w 2253006"/>
                    <a:gd name="connsiteY10" fmla="*/ 197962 h 1480008"/>
                    <a:gd name="connsiteX11" fmla="*/ 490193 w 2253006"/>
                    <a:gd name="connsiteY11" fmla="*/ 179109 h 1480008"/>
                    <a:gd name="connsiteX12" fmla="*/ 527901 w 2253006"/>
                    <a:gd name="connsiteY12" fmla="*/ 169682 h 1480008"/>
                    <a:gd name="connsiteX13" fmla="*/ 584461 w 2253006"/>
                    <a:gd name="connsiteY13" fmla="*/ 150828 h 1480008"/>
                    <a:gd name="connsiteX14" fmla="*/ 707010 w 2253006"/>
                    <a:gd name="connsiteY14" fmla="*/ 131975 h 1480008"/>
                    <a:gd name="connsiteX15" fmla="*/ 810705 w 2253006"/>
                    <a:gd name="connsiteY15" fmla="*/ 113121 h 1480008"/>
                    <a:gd name="connsiteX16" fmla="*/ 886119 w 2253006"/>
                    <a:gd name="connsiteY16" fmla="*/ 94268 h 1480008"/>
                    <a:gd name="connsiteX17" fmla="*/ 942680 w 2253006"/>
                    <a:gd name="connsiteY17" fmla="*/ 84841 h 1480008"/>
                    <a:gd name="connsiteX18" fmla="*/ 1046375 w 2253006"/>
                    <a:gd name="connsiteY18" fmla="*/ 65987 h 1480008"/>
                    <a:gd name="connsiteX19" fmla="*/ 1093509 w 2253006"/>
                    <a:gd name="connsiteY19" fmla="*/ 56560 h 1480008"/>
                    <a:gd name="connsiteX20" fmla="*/ 1121789 w 2253006"/>
                    <a:gd name="connsiteY20" fmla="*/ 47134 h 1480008"/>
                    <a:gd name="connsiteX21" fmla="*/ 1197204 w 2253006"/>
                    <a:gd name="connsiteY21" fmla="*/ 37707 h 1480008"/>
                    <a:gd name="connsiteX22" fmla="*/ 1291472 w 2253006"/>
                    <a:gd name="connsiteY22" fmla="*/ 18853 h 1480008"/>
                    <a:gd name="connsiteX23" fmla="*/ 1319752 w 2253006"/>
                    <a:gd name="connsiteY23" fmla="*/ 9426 h 1480008"/>
                    <a:gd name="connsiteX24" fmla="*/ 1480008 w 2253006"/>
                    <a:gd name="connsiteY24" fmla="*/ 0 h 1480008"/>
                    <a:gd name="connsiteX25" fmla="*/ 1772239 w 2253006"/>
                    <a:gd name="connsiteY25" fmla="*/ 9426 h 1480008"/>
                    <a:gd name="connsiteX26" fmla="*/ 1866507 w 2253006"/>
                    <a:gd name="connsiteY26" fmla="*/ 37707 h 1480008"/>
                    <a:gd name="connsiteX27" fmla="*/ 1894787 w 2253006"/>
                    <a:gd name="connsiteY27" fmla="*/ 47134 h 1480008"/>
                    <a:gd name="connsiteX28" fmla="*/ 1923068 w 2253006"/>
                    <a:gd name="connsiteY28" fmla="*/ 56560 h 1480008"/>
                    <a:gd name="connsiteX29" fmla="*/ 1998482 w 2253006"/>
                    <a:gd name="connsiteY29" fmla="*/ 84841 h 1480008"/>
                    <a:gd name="connsiteX30" fmla="*/ 2026762 w 2253006"/>
                    <a:gd name="connsiteY30" fmla="*/ 113121 h 1480008"/>
                    <a:gd name="connsiteX31" fmla="*/ 2064470 w 2253006"/>
                    <a:gd name="connsiteY31" fmla="*/ 131975 h 1480008"/>
                    <a:gd name="connsiteX32" fmla="*/ 2102177 w 2253006"/>
                    <a:gd name="connsiteY32" fmla="*/ 188536 h 1480008"/>
                    <a:gd name="connsiteX33" fmla="*/ 2168165 w 2253006"/>
                    <a:gd name="connsiteY33" fmla="*/ 263950 h 1480008"/>
                    <a:gd name="connsiteX34" fmla="*/ 2205872 w 2253006"/>
                    <a:gd name="connsiteY34" fmla="*/ 311084 h 1480008"/>
                    <a:gd name="connsiteX35" fmla="*/ 2253006 w 2253006"/>
                    <a:gd name="connsiteY35" fmla="*/ 395925 h 1480008"/>
                    <a:gd name="connsiteX36" fmla="*/ 2243579 w 2253006"/>
                    <a:gd name="connsiteY36" fmla="*/ 490193 h 1480008"/>
                    <a:gd name="connsiteX37" fmla="*/ 2215299 w 2253006"/>
                    <a:gd name="connsiteY37" fmla="*/ 537327 h 1480008"/>
                    <a:gd name="connsiteX38" fmla="*/ 2205872 w 2253006"/>
                    <a:gd name="connsiteY38" fmla="*/ 612742 h 1480008"/>
                    <a:gd name="connsiteX39" fmla="*/ 2196445 w 2253006"/>
                    <a:gd name="connsiteY39" fmla="*/ 641022 h 1480008"/>
                    <a:gd name="connsiteX40" fmla="*/ 2187018 w 2253006"/>
                    <a:gd name="connsiteY40" fmla="*/ 772998 h 1480008"/>
                    <a:gd name="connsiteX41" fmla="*/ 2177591 w 2253006"/>
                    <a:gd name="connsiteY41" fmla="*/ 801278 h 1480008"/>
                    <a:gd name="connsiteX42" fmla="*/ 2139884 w 2253006"/>
                    <a:gd name="connsiteY42" fmla="*/ 848412 h 1480008"/>
                    <a:gd name="connsiteX43" fmla="*/ 2130457 w 2253006"/>
                    <a:gd name="connsiteY43" fmla="*/ 886119 h 1480008"/>
                    <a:gd name="connsiteX44" fmla="*/ 2073897 w 2253006"/>
                    <a:gd name="connsiteY44" fmla="*/ 970960 h 1480008"/>
                    <a:gd name="connsiteX45" fmla="*/ 2055043 w 2253006"/>
                    <a:gd name="connsiteY45" fmla="*/ 1027521 h 1480008"/>
                    <a:gd name="connsiteX46" fmla="*/ 2036189 w 2253006"/>
                    <a:gd name="connsiteY46" fmla="*/ 1055802 h 1480008"/>
                    <a:gd name="connsiteX47" fmla="*/ 2017336 w 2253006"/>
                    <a:gd name="connsiteY47" fmla="*/ 1112362 h 1480008"/>
                    <a:gd name="connsiteX48" fmla="*/ 1923068 w 2253006"/>
                    <a:gd name="connsiteY48" fmla="*/ 1168923 h 1480008"/>
                    <a:gd name="connsiteX49" fmla="*/ 1894787 w 2253006"/>
                    <a:gd name="connsiteY49" fmla="*/ 1178350 h 1480008"/>
                    <a:gd name="connsiteX50" fmla="*/ 1847653 w 2253006"/>
                    <a:gd name="connsiteY50" fmla="*/ 1197204 h 1480008"/>
                    <a:gd name="connsiteX51" fmla="*/ 1762812 w 2253006"/>
                    <a:gd name="connsiteY51" fmla="*/ 1234911 h 1480008"/>
                    <a:gd name="connsiteX52" fmla="*/ 1725105 w 2253006"/>
                    <a:gd name="connsiteY52" fmla="*/ 1244338 h 1480008"/>
                    <a:gd name="connsiteX53" fmla="*/ 1677971 w 2253006"/>
                    <a:gd name="connsiteY53" fmla="*/ 1263191 h 1480008"/>
                    <a:gd name="connsiteX54" fmla="*/ 1555422 w 2253006"/>
                    <a:gd name="connsiteY54" fmla="*/ 1272618 h 1480008"/>
                    <a:gd name="connsiteX55" fmla="*/ 1517715 w 2253006"/>
                    <a:gd name="connsiteY55" fmla="*/ 1300899 h 1480008"/>
                    <a:gd name="connsiteX56" fmla="*/ 1470581 w 2253006"/>
                    <a:gd name="connsiteY56" fmla="*/ 1319752 h 1480008"/>
                    <a:gd name="connsiteX57" fmla="*/ 1366886 w 2253006"/>
                    <a:gd name="connsiteY57" fmla="*/ 1357459 h 1480008"/>
                    <a:gd name="connsiteX58" fmla="*/ 1300899 w 2253006"/>
                    <a:gd name="connsiteY58" fmla="*/ 1385740 h 1480008"/>
                    <a:gd name="connsiteX59" fmla="*/ 1263191 w 2253006"/>
                    <a:gd name="connsiteY59" fmla="*/ 1395167 h 1480008"/>
                    <a:gd name="connsiteX60" fmla="*/ 1159497 w 2253006"/>
                    <a:gd name="connsiteY60" fmla="*/ 1414020 h 1480008"/>
                    <a:gd name="connsiteX61" fmla="*/ 1055802 w 2253006"/>
                    <a:gd name="connsiteY61" fmla="*/ 1442301 h 1480008"/>
                    <a:gd name="connsiteX62" fmla="*/ 999241 w 2253006"/>
                    <a:gd name="connsiteY62" fmla="*/ 1461154 h 1480008"/>
                    <a:gd name="connsiteX63" fmla="*/ 895546 w 2253006"/>
                    <a:gd name="connsiteY63" fmla="*/ 1480008 h 1480008"/>
                    <a:gd name="connsiteX64" fmla="*/ 659876 w 2253006"/>
                    <a:gd name="connsiteY64" fmla="*/ 1470581 h 1480008"/>
                    <a:gd name="connsiteX65" fmla="*/ 584461 w 2253006"/>
                    <a:gd name="connsiteY65" fmla="*/ 1423447 h 1480008"/>
                    <a:gd name="connsiteX66" fmla="*/ 527901 w 2253006"/>
                    <a:gd name="connsiteY66" fmla="*/ 1395167 h 1480008"/>
                    <a:gd name="connsiteX67" fmla="*/ 499620 w 2253006"/>
                    <a:gd name="connsiteY67" fmla="*/ 1357459 h 1480008"/>
                    <a:gd name="connsiteX68" fmla="*/ 386499 w 2253006"/>
                    <a:gd name="connsiteY68" fmla="*/ 1282045 h 1480008"/>
                    <a:gd name="connsiteX69" fmla="*/ 358218 w 2253006"/>
                    <a:gd name="connsiteY69" fmla="*/ 1253765 h 1480008"/>
                    <a:gd name="connsiteX70" fmla="*/ 292231 w 2253006"/>
                    <a:gd name="connsiteY70" fmla="*/ 1197204 h 1480008"/>
                    <a:gd name="connsiteX71" fmla="*/ 263950 w 2253006"/>
                    <a:gd name="connsiteY71" fmla="*/ 1140643 h 1480008"/>
                    <a:gd name="connsiteX72" fmla="*/ 235670 w 2253006"/>
                    <a:gd name="connsiteY72" fmla="*/ 1102936 h 1480008"/>
                    <a:gd name="connsiteX73" fmla="*/ 179109 w 2253006"/>
                    <a:gd name="connsiteY73" fmla="*/ 1065228 h 1480008"/>
                    <a:gd name="connsiteX74" fmla="*/ 150828 w 2253006"/>
                    <a:gd name="connsiteY74" fmla="*/ 1046375 h 1480008"/>
                    <a:gd name="connsiteX75" fmla="*/ 131975 w 2253006"/>
                    <a:gd name="connsiteY75" fmla="*/ 1018094 h 1480008"/>
                    <a:gd name="connsiteX76" fmla="*/ 75414 w 2253006"/>
                    <a:gd name="connsiteY76" fmla="*/ 980387 h 1480008"/>
                    <a:gd name="connsiteX77" fmla="*/ 56560 w 2253006"/>
                    <a:gd name="connsiteY77" fmla="*/ 952107 h 1480008"/>
                    <a:gd name="connsiteX78" fmla="*/ 28280 w 2253006"/>
                    <a:gd name="connsiteY78" fmla="*/ 933253 h 1480008"/>
                    <a:gd name="connsiteX79" fmla="*/ 18853 w 2253006"/>
                    <a:gd name="connsiteY79" fmla="*/ 904973 h 1480008"/>
                    <a:gd name="connsiteX80" fmla="*/ 0 w 2253006"/>
                    <a:gd name="connsiteY80" fmla="*/ 876692 h 1480008"/>
                    <a:gd name="connsiteX81" fmla="*/ 9426 w 2253006"/>
                    <a:gd name="connsiteY81" fmla="*/ 829558 h 1480008"/>
                    <a:gd name="connsiteX82" fmla="*/ 18853 w 2253006"/>
                    <a:gd name="connsiteY82" fmla="*/ 801278 h 1480008"/>
                    <a:gd name="connsiteX83" fmla="*/ 9426 w 2253006"/>
                    <a:gd name="connsiteY83" fmla="*/ 716437 h 1480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2253006" h="1480008">
                      <a:moveTo>
                        <a:pt x="9426" y="716437"/>
                      </a:moveTo>
                      <a:cubicBezTo>
                        <a:pt x="9426" y="691299"/>
                        <a:pt x="11827" y="671528"/>
                        <a:pt x="18853" y="650449"/>
                      </a:cubicBezTo>
                      <a:cubicBezTo>
                        <a:pt x="37305" y="595092"/>
                        <a:pt x="56051" y="591464"/>
                        <a:pt x="65987" y="546754"/>
                      </a:cubicBezTo>
                      <a:cubicBezTo>
                        <a:pt x="73055" y="514946"/>
                        <a:pt x="75219" y="462207"/>
                        <a:pt x="94268" y="433633"/>
                      </a:cubicBezTo>
                      <a:cubicBezTo>
                        <a:pt x="106837" y="414779"/>
                        <a:pt x="113122" y="389641"/>
                        <a:pt x="131975" y="377072"/>
                      </a:cubicBezTo>
                      <a:lnTo>
                        <a:pt x="160255" y="358218"/>
                      </a:lnTo>
                      <a:cubicBezTo>
                        <a:pt x="174165" y="337353"/>
                        <a:pt x="185617" y="316172"/>
                        <a:pt x="207389" y="301657"/>
                      </a:cubicBezTo>
                      <a:cubicBezTo>
                        <a:pt x="215657" y="296145"/>
                        <a:pt x="226243" y="295373"/>
                        <a:pt x="235670" y="292231"/>
                      </a:cubicBezTo>
                      <a:cubicBezTo>
                        <a:pt x="258104" y="277275"/>
                        <a:pt x="288345" y="256465"/>
                        <a:pt x="311084" y="245096"/>
                      </a:cubicBezTo>
                      <a:cubicBezTo>
                        <a:pt x="319972" y="240652"/>
                        <a:pt x="330319" y="239782"/>
                        <a:pt x="339365" y="235670"/>
                      </a:cubicBezTo>
                      <a:cubicBezTo>
                        <a:pt x="364951" y="224040"/>
                        <a:pt x="387219" y="203473"/>
                        <a:pt x="414779" y="197962"/>
                      </a:cubicBezTo>
                      <a:cubicBezTo>
                        <a:pt x="510603" y="178799"/>
                        <a:pt x="422559" y="198433"/>
                        <a:pt x="490193" y="179109"/>
                      </a:cubicBezTo>
                      <a:cubicBezTo>
                        <a:pt x="502651" y="175550"/>
                        <a:pt x="515491" y="173405"/>
                        <a:pt x="527901" y="169682"/>
                      </a:cubicBezTo>
                      <a:cubicBezTo>
                        <a:pt x="546936" y="163971"/>
                        <a:pt x="564974" y="154725"/>
                        <a:pt x="584461" y="150828"/>
                      </a:cubicBezTo>
                      <a:cubicBezTo>
                        <a:pt x="656437" y="136434"/>
                        <a:pt x="615696" y="143389"/>
                        <a:pt x="707010" y="131975"/>
                      </a:cubicBezTo>
                      <a:cubicBezTo>
                        <a:pt x="773656" y="109759"/>
                        <a:pt x="688890" y="135961"/>
                        <a:pt x="810705" y="113121"/>
                      </a:cubicBezTo>
                      <a:cubicBezTo>
                        <a:pt x="836173" y="108346"/>
                        <a:pt x="860560" y="98528"/>
                        <a:pt x="886119" y="94268"/>
                      </a:cubicBezTo>
                      <a:lnTo>
                        <a:pt x="942680" y="84841"/>
                      </a:lnTo>
                      <a:cubicBezTo>
                        <a:pt x="1000369" y="65611"/>
                        <a:pt x="947396" y="81215"/>
                        <a:pt x="1046375" y="65987"/>
                      </a:cubicBezTo>
                      <a:cubicBezTo>
                        <a:pt x="1062211" y="63551"/>
                        <a:pt x="1077965" y="60446"/>
                        <a:pt x="1093509" y="56560"/>
                      </a:cubicBezTo>
                      <a:cubicBezTo>
                        <a:pt x="1103149" y="54150"/>
                        <a:pt x="1112013" y="48911"/>
                        <a:pt x="1121789" y="47134"/>
                      </a:cubicBezTo>
                      <a:cubicBezTo>
                        <a:pt x="1146714" y="42602"/>
                        <a:pt x="1172066" y="40849"/>
                        <a:pt x="1197204" y="37707"/>
                      </a:cubicBezTo>
                      <a:cubicBezTo>
                        <a:pt x="1347455" y="143"/>
                        <a:pt x="1083452" y="65081"/>
                        <a:pt x="1291472" y="18853"/>
                      </a:cubicBezTo>
                      <a:cubicBezTo>
                        <a:pt x="1301172" y="16697"/>
                        <a:pt x="1309865" y="10415"/>
                        <a:pt x="1319752" y="9426"/>
                      </a:cubicBezTo>
                      <a:cubicBezTo>
                        <a:pt x="1372997" y="4102"/>
                        <a:pt x="1426589" y="3142"/>
                        <a:pt x="1480008" y="0"/>
                      </a:cubicBezTo>
                      <a:cubicBezTo>
                        <a:pt x="1577418" y="3142"/>
                        <a:pt x="1674937" y="3866"/>
                        <a:pt x="1772239" y="9426"/>
                      </a:cubicBezTo>
                      <a:cubicBezTo>
                        <a:pt x="1789433" y="10408"/>
                        <a:pt x="1858696" y="35103"/>
                        <a:pt x="1866507" y="37707"/>
                      </a:cubicBezTo>
                      <a:lnTo>
                        <a:pt x="1894787" y="47134"/>
                      </a:lnTo>
                      <a:cubicBezTo>
                        <a:pt x="1904214" y="50276"/>
                        <a:pt x="1913842" y="52869"/>
                        <a:pt x="1923068" y="56560"/>
                      </a:cubicBezTo>
                      <a:cubicBezTo>
                        <a:pt x="1979428" y="79104"/>
                        <a:pt x="1954149" y="70063"/>
                        <a:pt x="1998482" y="84841"/>
                      </a:cubicBezTo>
                      <a:cubicBezTo>
                        <a:pt x="2007909" y="94268"/>
                        <a:pt x="2015914" y="105372"/>
                        <a:pt x="2026762" y="113121"/>
                      </a:cubicBezTo>
                      <a:cubicBezTo>
                        <a:pt x="2038197" y="121289"/>
                        <a:pt x="2054533" y="122038"/>
                        <a:pt x="2064470" y="131975"/>
                      </a:cubicBezTo>
                      <a:cubicBezTo>
                        <a:pt x="2080492" y="147997"/>
                        <a:pt x="2088582" y="170409"/>
                        <a:pt x="2102177" y="188536"/>
                      </a:cubicBezTo>
                      <a:cubicBezTo>
                        <a:pt x="2141122" y="240463"/>
                        <a:pt x="2119347" y="215134"/>
                        <a:pt x="2168165" y="263950"/>
                      </a:cubicBezTo>
                      <a:cubicBezTo>
                        <a:pt x="2189392" y="327637"/>
                        <a:pt x="2159953" y="258605"/>
                        <a:pt x="2205872" y="311084"/>
                      </a:cubicBezTo>
                      <a:cubicBezTo>
                        <a:pt x="2240778" y="350977"/>
                        <a:pt x="2240058" y="357084"/>
                        <a:pt x="2253006" y="395925"/>
                      </a:cubicBezTo>
                      <a:cubicBezTo>
                        <a:pt x="2249864" y="427348"/>
                        <a:pt x="2251716" y="459680"/>
                        <a:pt x="2243579" y="490193"/>
                      </a:cubicBezTo>
                      <a:cubicBezTo>
                        <a:pt x="2238858" y="507897"/>
                        <a:pt x="2220687" y="519815"/>
                        <a:pt x="2215299" y="537327"/>
                      </a:cubicBezTo>
                      <a:cubicBezTo>
                        <a:pt x="2207849" y="561541"/>
                        <a:pt x="2210404" y="587817"/>
                        <a:pt x="2205872" y="612742"/>
                      </a:cubicBezTo>
                      <a:cubicBezTo>
                        <a:pt x="2204094" y="622518"/>
                        <a:pt x="2199587" y="631595"/>
                        <a:pt x="2196445" y="641022"/>
                      </a:cubicBezTo>
                      <a:cubicBezTo>
                        <a:pt x="2193303" y="685014"/>
                        <a:pt x="2192171" y="729196"/>
                        <a:pt x="2187018" y="772998"/>
                      </a:cubicBezTo>
                      <a:cubicBezTo>
                        <a:pt x="2185857" y="782867"/>
                        <a:pt x="2182857" y="792852"/>
                        <a:pt x="2177591" y="801278"/>
                      </a:cubicBezTo>
                      <a:cubicBezTo>
                        <a:pt x="2166927" y="818340"/>
                        <a:pt x="2152453" y="832701"/>
                        <a:pt x="2139884" y="848412"/>
                      </a:cubicBezTo>
                      <a:cubicBezTo>
                        <a:pt x="2136742" y="860981"/>
                        <a:pt x="2135719" y="874280"/>
                        <a:pt x="2130457" y="886119"/>
                      </a:cubicBezTo>
                      <a:cubicBezTo>
                        <a:pt x="2117233" y="915872"/>
                        <a:pt x="2093328" y="945051"/>
                        <a:pt x="2073897" y="970960"/>
                      </a:cubicBezTo>
                      <a:cubicBezTo>
                        <a:pt x="2067612" y="989814"/>
                        <a:pt x="2066067" y="1010985"/>
                        <a:pt x="2055043" y="1027521"/>
                      </a:cubicBezTo>
                      <a:cubicBezTo>
                        <a:pt x="2048758" y="1036948"/>
                        <a:pt x="2040790" y="1045449"/>
                        <a:pt x="2036189" y="1055802"/>
                      </a:cubicBezTo>
                      <a:cubicBezTo>
                        <a:pt x="2028118" y="1073962"/>
                        <a:pt x="2033234" y="1100438"/>
                        <a:pt x="2017336" y="1112362"/>
                      </a:cubicBezTo>
                      <a:cubicBezTo>
                        <a:pt x="1972335" y="1146113"/>
                        <a:pt x="1980842" y="1143246"/>
                        <a:pt x="1923068" y="1168923"/>
                      </a:cubicBezTo>
                      <a:cubicBezTo>
                        <a:pt x="1913988" y="1172959"/>
                        <a:pt x="1904091" y="1174861"/>
                        <a:pt x="1894787" y="1178350"/>
                      </a:cubicBezTo>
                      <a:cubicBezTo>
                        <a:pt x="1878943" y="1184292"/>
                        <a:pt x="1863116" y="1190331"/>
                        <a:pt x="1847653" y="1197204"/>
                      </a:cubicBezTo>
                      <a:cubicBezTo>
                        <a:pt x="1798382" y="1219102"/>
                        <a:pt x="1818693" y="1216284"/>
                        <a:pt x="1762812" y="1234911"/>
                      </a:cubicBezTo>
                      <a:cubicBezTo>
                        <a:pt x="1750521" y="1239008"/>
                        <a:pt x="1737396" y="1240241"/>
                        <a:pt x="1725105" y="1244338"/>
                      </a:cubicBezTo>
                      <a:cubicBezTo>
                        <a:pt x="1709052" y="1249689"/>
                        <a:pt x="1694662" y="1260409"/>
                        <a:pt x="1677971" y="1263191"/>
                      </a:cubicBezTo>
                      <a:cubicBezTo>
                        <a:pt x="1637558" y="1269926"/>
                        <a:pt x="1596272" y="1269476"/>
                        <a:pt x="1555422" y="1272618"/>
                      </a:cubicBezTo>
                      <a:cubicBezTo>
                        <a:pt x="1542853" y="1282045"/>
                        <a:pt x="1531449" y="1293269"/>
                        <a:pt x="1517715" y="1300899"/>
                      </a:cubicBezTo>
                      <a:cubicBezTo>
                        <a:pt x="1502923" y="1309117"/>
                        <a:pt x="1486044" y="1312880"/>
                        <a:pt x="1470581" y="1319752"/>
                      </a:cubicBezTo>
                      <a:cubicBezTo>
                        <a:pt x="1385203" y="1357698"/>
                        <a:pt x="1490680" y="1320321"/>
                        <a:pt x="1366886" y="1357459"/>
                      </a:cubicBezTo>
                      <a:cubicBezTo>
                        <a:pt x="1288867" y="1380864"/>
                        <a:pt x="1398983" y="1348958"/>
                        <a:pt x="1300899" y="1385740"/>
                      </a:cubicBezTo>
                      <a:cubicBezTo>
                        <a:pt x="1288768" y="1390289"/>
                        <a:pt x="1275839" y="1392357"/>
                        <a:pt x="1263191" y="1395167"/>
                      </a:cubicBezTo>
                      <a:cubicBezTo>
                        <a:pt x="1223682" y="1403946"/>
                        <a:pt x="1200408" y="1407201"/>
                        <a:pt x="1159497" y="1414020"/>
                      </a:cubicBezTo>
                      <a:cubicBezTo>
                        <a:pt x="1058590" y="1454383"/>
                        <a:pt x="1169745" y="1413816"/>
                        <a:pt x="1055802" y="1442301"/>
                      </a:cubicBezTo>
                      <a:cubicBezTo>
                        <a:pt x="1036522" y="1447121"/>
                        <a:pt x="1018915" y="1458343"/>
                        <a:pt x="999241" y="1461154"/>
                      </a:cubicBezTo>
                      <a:cubicBezTo>
                        <a:pt x="920427" y="1472413"/>
                        <a:pt x="954809" y="1465192"/>
                        <a:pt x="895546" y="1480008"/>
                      </a:cubicBezTo>
                      <a:cubicBezTo>
                        <a:pt x="816989" y="1476866"/>
                        <a:pt x="738078" y="1478671"/>
                        <a:pt x="659876" y="1470581"/>
                      </a:cubicBezTo>
                      <a:cubicBezTo>
                        <a:pt x="635273" y="1468036"/>
                        <a:pt x="603049" y="1434068"/>
                        <a:pt x="584461" y="1423447"/>
                      </a:cubicBezTo>
                      <a:cubicBezTo>
                        <a:pt x="447865" y="1345393"/>
                        <a:pt x="675692" y="1493693"/>
                        <a:pt x="527901" y="1395167"/>
                      </a:cubicBezTo>
                      <a:cubicBezTo>
                        <a:pt x="518474" y="1382598"/>
                        <a:pt x="511202" y="1368076"/>
                        <a:pt x="499620" y="1357459"/>
                      </a:cubicBezTo>
                      <a:cubicBezTo>
                        <a:pt x="429004" y="1292728"/>
                        <a:pt x="442647" y="1300762"/>
                        <a:pt x="386499" y="1282045"/>
                      </a:cubicBezTo>
                      <a:cubicBezTo>
                        <a:pt x="377072" y="1272618"/>
                        <a:pt x="368340" y="1262441"/>
                        <a:pt x="358218" y="1253765"/>
                      </a:cubicBezTo>
                      <a:cubicBezTo>
                        <a:pt x="321813" y="1222561"/>
                        <a:pt x="321467" y="1232287"/>
                        <a:pt x="292231" y="1197204"/>
                      </a:cubicBezTo>
                      <a:cubicBezTo>
                        <a:pt x="247444" y="1143459"/>
                        <a:pt x="294870" y="1194753"/>
                        <a:pt x="263950" y="1140643"/>
                      </a:cubicBezTo>
                      <a:cubicBezTo>
                        <a:pt x="256155" y="1127002"/>
                        <a:pt x="247413" y="1113374"/>
                        <a:pt x="235670" y="1102936"/>
                      </a:cubicBezTo>
                      <a:cubicBezTo>
                        <a:pt x="218734" y="1087882"/>
                        <a:pt x="197963" y="1077797"/>
                        <a:pt x="179109" y="1065228"/>
                      </a:cubicBezTo>
                      <a:lnTo>
                        <a:pt x="150828" y="1046375"/>
                      </a:lnTo>
                      <a:cubicBezTo>
                        <a:pt x="144544" y="1036948"/>
                        <a:pt x="140501" y="1025555"/>
                        <a:pt x="131975" y="1018094"/>
                      </a:cubicBezTo>
                      <a:cubicBezTo>
                        <a:pt x="114922" y="1003173"/>
                        <a:pt x="75414" y="980387"/>
                        <a:pt x="75414" y="980387"/>
                      </a:cubicBezTo>
                      <a:cubicBezTo>
                        <a:pt x="69129" y="970960"/>
                        <a:pt x="64571" y="960118"/>
                        <a:pt x="56560" y="952107"/>
                      </a:cubicBezTo>
                      <a:cubicBezTo>
                        <a:pt x="48549" y="944096"/>
                        <a:pt x="35358" y="942100"/>
                        <a:pt x="28280" y="933253"/>
                      </a:cubicBezTo>
                      <a:cubicBezTo>
                        <a:pt x="22073" y="925494"/>
                        <a:pt x="23297" y="913861"/>
                        <a:pt x="18853" y="904973"/>
                      </a:cubicBezTo>
                      <a:cubicBezTo>
                        <a:pt x="13786" y="894839"/>
                        <a:pt x="6284" y="886119"/>
                        <a:pt x="0" y="876692"/>
                      </a:cubicBezTo>
                      <a:cubicBezTo>
                        <a:pt x="3142" y="860981"/>
                        <a:pt x="5540" y="845102"/>
                        <a:pt x="9426" y="829558"/>
                      </a:cubicBezTo>
                      <a:cubicBezTo>
                        <a:pt x="11836" y="819918"/>
                        <a:pt x="17756" y="811154"/>
                        <a:pt x="18853" y="801278"/>
                      </a:cubicBezTo>
                      <a:cubicBezTo>
                        <a:pt x="20935" y="782540"/>
                        <a:pt x="9426" y="741575"/>
                        <a:pt x="9426" y="716437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18" tIns="45710" rIns="91418" bIns="45710" rtlCol="0" anchor="ctr"/>
                <a:lstStyle/>
                <a:p>
                  <a:pPr algn="ctr"/>
                  <a:r>
                    <a:rPr lang="ru-RU" sz="31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Физическая форма материи</a:t>
                  </a:r>
                  <a:endParaRPr lang="ru-RU" sz="31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" name="Полилиния 19"/>
                <p:cNvSpPr/>
                <p:nvPr/>
              </p:nvSpPr>
              <p:spPr>
                <a:xfrm>
                  <a:off x="3454770" y="3929687"/>
                  <a:ext cx="2234152" cy="1338606"/>
                </a:xfrm>
                <a:custGeom>
                  <a:avLst/>
                  <a:gdLst>
                    <a:gd name="connsiteX0" fmla="*/ 1941922 w 2234153"/>
                    <a:gd name="connsiteY0" fmla="*/ 235670 h 1338606"/>
                    <a:gd name="connsiteX1" fmla="*/ 1847654 w 2234153"/>
                    <a:gd name="connsiteY1" fmla="*/ 188536 h 1338606"/>
                    <a:gd name="connsiteX2" fmla="*/ 1809947 w 2234153"/>
                    <a:gd name="connsiteY2" fmla="*/ 169683 h 1338606"/>
                    <a:gd name="connsiteX3" fmla="*/ 1781666 w 2234153"/>
                    <a:gd name="connsiteY3" fmla="*/ 150829 h 1338606"/>
                    <a:gd name="connsiteX4" fmla="*/ 1734532 w 2234153"/>
                    <a:gd name="connsiteY4" fmla="*/ 131975 h 1338606"/>
                    <a:gd name="connsiteX5" fmla="*/ 1706252 w 2234153"/>
                    <a:gd name="connsiteY5" fmla="*/ 113122 h 1338606"/>
                    <a:gd name="connsiteX6" fmla="*/ 1659118 w 2234153"/>
                    <a:gd name="connsiteY6" fmla="*/ 94268 h 1338606"/>
                    <a:gd name="connsiteX7" fmla="*/ 1602557 w 2234153"/>
                    <a:gd name="connsiteY7" fmla="*/ 65988 h 1338606"/>
                    <a:gd name="connsiteX8" fmla="*/ 1545996 w 2234153"/>
                    <a:gd name="connsiteY8" fmla="*/ 28281 h 1338606"/>
                    <a:gd name="connsiteX9" fmla="*/ 1517716 w 2234153"/>
                    <a:gd name="connsiteY9" fmla="*/ 18854 h 1338606"/>
                    <a:gd name="connsiteX10" fmla="*/ 1366887 w 2234153"/>
                    <a:gd name="connsiteY10" fmla="*/ 0 h 1338606"/>
                    <a:gd name="connsiteX11" fmla="*/ 754145 w 2234153"/>
                    <a:gd name="connsiteY11" fmla="*/ 9427 h 1338606"/>
                    <a:gd name="connsiteX12" fmla="*/ 669304 w 2234153"/>
                    <a:gd name="connsiteY12" fmla="*/ 28281 h 1338606"/>
                    <a:gd name="connsiteX13" fmla="*/ 593889 w 2234153"/>
                    <a:gd name="connsiteY13" fmla="*/ 47134 h 1338606"/>
                    <a:gd name="connsiteX14" fmla="*/ 527901 w 2234153"/>
                    <a:gd name="connsiteY14" fmla="*/ 75415 h 1338606"/>
                    <a:gd name="connsiteX15" fmla="*/ 414780 w 2234153"/>
                    <a:gd name="connsiteY15" fmla="*/ 113122 h 1338606"/>
                    <a:gd name="connsiteX16" fmla="*/ 358219 w 2234153"/>
                    <a:gd name="connsiteY16" fmla="*/ 131975 h 1338606"/>
                    <a:gd name="connsiteX17" fmla="*/ 273378 w 2234153"/>
                    <a:gd name="connsiteY17" fmla="*/ 150829 h 1338606"/>
                    <a:gd name="connsiteX18" fmla="*/ 235671 w 2234153"/>
                    <a:gd name="connsiteY18" fmla="*/ 169683 h 1338606"/>
                    <a:gd name="connsiteX19" fmla="*/ 197963 w 2234153"/>
                    <a:gd name="connsiteY19" fmla="*/ 179110 h 1338606"/>
                    <a:gd name="connsiteX20" fmla="*/ 141403 w 2234153"/>
                    <a:gd name="connsiteY20" fmla="*/ 216817 h 1338606"/>
                    <a:gd name="connsiteX21" fmla="*/ 65988 w 2234153"/>
                    <a:gd name="connsiteY21" fmla="*/ 254524 h 1338606"/>
                    <a:gd name="connsiteX22" fmla="*/ 0 w 2234153"/>
                    <a:gd name="connsiteY22" fmla="*/ 358219 h 1338606"/>
                    <a:gd name="connsiteX23" fmla="*/ 9427 w 2234153"/>
                    <a:gd name="connsiteY23" fmla="*/ 499621 h 1338606"/>
                    <a:gd name="connsiteX24" fmla="*/ 28281 w 2234153"/>
                    <a:gd name="connsiteY24" fmla="*/ 556182 h 1338606"/>
                    <a:gd name="connsiteX25" fmla="*/ 28281 w 2234153"/>
                    <a:gd name="connsiteY25" fmla="*/ 697584 h 1338606"/>
                    <a:gd name="connsiteX26" fmla="*/ 65988 w 2234153"/>
                    <a:gd name="connsiteY26" fmla="*/ 735291 h 1338606"/>
                    <a:gd name="connsiteX27" fmla="*/ 131976 w 2234153"/>
                    <a:gd name="connsiteY27" fmla="*/ 772998 h 1338606"/>
                    <a:gd name="connsiteX28" fmla="*/ 188537 w 2234153"/>
                    <a:gd name="connsiteY28" fmla="*/ 820132 h 1338606"/>
                    <a:gd name="connsiteX29" fmla="*/ 292231 w 2234153"/>
                    <a:gd name="connsiteY29" fmla="*/ 904973 h 1338606"/>
                    <a:gd name="connsiteX30" fmla="*/ 348792 w 2234153"/>
                    <a:gd name="connsiteY30" fmla="*/ 952107 h 1338606"/>
                    <a:gd name="connsiteX31" fmla="*/ 405353 w 2234153"/>
                    <a:gd name="connsiteY31" fmla="*/ 999241 h 1338606"/>
                    <a:gd name="connsiteX32" fmla="*/ 461914 w 2234153"/>
                    <a:gd name="connsiteY32" fmla="*/ 1036949 h 1338606"/>
                    <a:gd name="connsiteX33" fmla="*/ 509048 w 2234153"/>
                    <a:gd name="connsiteY33" fmla="*/ 1065229 h 1338606"/>
                    <a:gd name="connsiteX34" fmla="*/ 603316 w 2234153"/>
                    <a:gd name="connsiteY34" fmla="*/ 1150070 h 1338606"/>
                    <a:gd name="connsiteX35" fmla="*/ 641023 w 2234153"/>
                    <a:gd name="connsiteY35" fmla="*/ 1168924 h 1338606"/>
                    <a:gd name="connsiteX36" fmla="*/ 688157 w 2234153"/>
                    <a:gd name="connsiteY36" fmla="*/ 1178351 h 1338606"/>
                    <a:gd name="connsiteX37" fmla="*/ 725864 w 2234153"/>
                    <a:gd name="connsiteY37" fmla="*/ 1197204 h 1338606"/>
                    <a:gd name="connsiteX38" fmla="*/ 763572 w 2234153"/>
                    <a:gd name="connsiteY38" fmla="*/ 1206631 h 1338606"/>
                    <a:gd name="connsiteX39" fmla="*/ 876693 w 2234153"/>
                    <a:gd name="connsiteY39" fmla="*/ 1263192 h 1338606"/>
                    <a:gd name="connsiteX40" fmla="*/ 989815 w 2234153"/>
                    <a:gd name="connsiteY40" fmla="*/ 1291472 h 1338606"/>
                    <a:gd name="connsiteX41" fmla="*/ 1093510 w 2234153"/>
                    <a:gd name="connsiteY41" fmla="*/ 1338606 h 1338606"/>
                    <a:gd name="connsiteX42" fmla="*/ 1253765 w 2234153"/>
                    <a:gd name="connsiteY42" fmla="*/ 1329180 h 1338606"/>
                    <a:gd name="connsiteX43" fmla="*/ 1282046 w 2234153"/>
                    <a:gd name="connsiteY43" fmla="*/ 1319753 h 1338606"/>
                    <a:gd name="connsiteX44" fmla="*/ 1329180 w 2234153"/>
                    <a:gd name="connsiteY44" fmla="*/ 1300899 h 1338606"/>
                    <a:gd name="connsiteX45" fmla="*/ 1395167 w 2234153"/>
                    <a:gd name="connsiteY45" fmla="*/ 1282046 h 1338606"/>
                    <a:gd name="connsiteX46" fmla="*/ 1555423 w 2234153"/>
                    <a:gd name="connsiteY46" fmla="*/ 1216058 h 1338606"/>
                    <a:gd name="connsiteX47" fmla="*/ 1602557 w 2234153"/>
                    <a:gd name="connsiteY47" fmla="*/ 1197204 h 1338606"/>
                    <a:gd name="connsiteX48" fmla="*/ 1687398 w 2234153"/>
                    <a:gd name="connsiteY48" fmla="*/ 1159497 h 1338606"/>
                    <a:gd name="connsiteX49" fmla="*/ 1762813 w 2234153"/>
                    <a:gd name="connsiteY49" fmla="*/ 1131217 h 1338606"/>
                    <a:gd name="connsiteX50" fmla="*/ 1828800 w 2234153"/>
                    <a:gd name="connsiteY50" fmla="*/ 1102936 h 1338606"/>
                    <a:gd name="connsiteX51" fmla="*/ 1885361 w 2234153"/>
                    <a:gd name="connsiteY51" fmla="*/ 1084083 h 1338606"/>
                    <a:gd name="connsiteX52" fmla="*/ 1932495 w 2234153"/>
                    <a:gd name="connsiteY52" fmla="*/ 1065229 h 1338606"/>
                    <a:gd name="connsiteX53" fmla="*/ 1960776 w 2234153"/>
                    <a:gd name="connsiteY53" fmla="*/ 1055802 h 1338606"/>
                    <a:gd name="connsiteX54" fmla="*/ 1989056 w 2234153"/>
                    <a:gd name="connsiteY54" fmla="*/ 1036949 h 1338606"/>
                    <a:gd name="connsiteX55" fmla="*/ 2064471 w 2234153"/>
                    <a:gd name="connsiteY55" fmla="*/ 989815 h 1338606"/>
                    <a:gd name="connsiteX56" fmla="*/ 2102178 w 2234153"/>
                    <a:gd name="connsiteY56" fmla="*/ 923827 h 1338606"/>
                    <a:gd name="connsiteX57" fmla="*/ 2139885 w 2234153"/>
                    <a:gd name="connsiteY57" fmla="*/ 867266 h 1338606"/>
                    <a:gd name="connsiteX58" fmla="*/ 2168165 w 2234153"/>
                    <a:gd name="connsiteY58" fmla="*/ 801279 h 1338606"/>
                    <a:gd name="connsiteX59" fmla="*/ 2177592 w 2234153"/>
                    <a:gd name="connsiteY59" fmla="*/ 763571 h 1338606"/>
                    <a:gd name="connsiteX60" fmla="*/ 2187019 w 2234153"/>
                    <a:gd name="connsiteY60" fmla="*/ 735291 h 1338606"/>
                    <a:gd name="connsiteX61" fmla="*/ 2196446 w 2234153"/>
                    <a:gd name="connsiteY61" fmla="*/ 659877 h 1338606"/>
                    <a:gd name="connsiteX62" fmla="*/ 2215299 w 2234153"/>
                    <a:gd name="connsiteY62" fmla="*/ 612743 h 1338606"/>
                    <a:gd name="connsiteX63" fmla="*/ 2234153 w 2234153"/>
                    <a:gd name="connsiteY63" fmla="*/ 518474 h 1338606"/>
                    <a:gd name="connsiteX64" fmla="*/ 2224726 w 2234153"/>
                    <a:gd name="connsiteY64" fmla="*/ 433633 h 1338606"/>
                    <a:gd name="connsiteX65" fmla="*/ 2196446 w 2234153"/>
                    <a:gd name="connsiteY65" fmla="*/ 414780 h 1338606"/>
                    <a:gd name="connsiteX66" fmla="*/ 2149312 w 2234153"/>
                    <a:gd name="connsiteY66" fmla="*/ 377072 h 1338606"/>
                    <a:gd name="connsiteX67" fmla="*/ 2121031 w 2234153"/>
                    <a:gd name="connsiteY67" fmla="*/ 311085 h 1338606"/>
                    <a:gd name="connsiteX68" fmla="*/ 2092751 w 2234153"/>
                    <a:gd name="connsiteY68" fmla="*/ 282804 h 1338606"/>
                    <a:gd name="connsiteX69" fmla="*/ 2055044 w 2234153"/>
                    <a:gd name="connsiteY69" fmla="*/ 263951 h 1338606"/>
                    <a:gd name="connsiteX70" fmla="*/ 1998483 w 2234153"/>
                    <a:gd name="connsiteY70" fmla="*/ 245097 h 1338606"/>
                    <a:gd name="connsiteX71" fmla="*/ 1970203 w 2234153"/>
                    <a:gd name="connsiteY71" fmla="*/ 226244 h 1338606"/>
                    <a:gd name="connsiteX72" fmla="*/ 1941922 w 2234153"/>
                    <a:gd name="connsiteY72" fmla="*/ 235670 h 1338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</a:cxnLst>
                  <a:rect l="l" t="t" r="r" b="b"/>
                  <a:pathLst>
                    <a:path w="2234153" h="1338606">
                      <a:moveTo>
                        <a:pt x="1941922" y="235670"/>
                      </a:moveTo>
                      <a:cubicBezTo>
                        <a:pt x="1861507" y="203505"/>
                        <a:pt x="1926914" y="232569"/>
                        <a:pt x="1847654" y="188536"/>
                      </a:cubicBezTo>
                      <a:cubicBezTo>
                        <a:pt x="1835370" y="181711"/>
                        <a:pt x="1822148" y="176655"/>
                        <a:pt x="1809947" y="169683"/>
                      </a:cubicBezTo>
                      <a:cubicBezTo>
                        <a:pt x="1800110" y="164062"/>
                        <a:pt x="1791800" y="155896"/>
                        <a:pt x="1781666" y="150829"/>
                      </a:cubicBezTo>
                      <a:cubicBezTo>
                        <a:pt x="1766531" y="143261"/>
                        <a:pt x="1749667" y="139543"/>
                        <a:pt x="1734532" y="131975"/>
                      </a:cubicBezTo>
                      <a:cubicBezTo>
                        <a:pt x="1724399" y="126908"/>
                        <a:pt x="1716385" y="118189"/>
                        <a:pt x="1706252" y="113122"/>
                      </a:cubicBezTo>
                      <a:cubicBezTo>
                        <a:pt x="1691117" y="105554"/>
                        <a:pt x="1674253" y="101836"/>
                        <a:pt x="1659118" y="94268"/>
                      </a:cubicBezTo>
                      <a:cubicBezTo>
                        <a:pt x="1586024" y="57721"/>
                        <a:pt x="1673640" y="89682"/>
                        <a:pt x="1602557" y="65988"/>
                      </a:cubicBezTo>
                      <a:cubicBezTo>
                        <a:pt x="1583703" y="53419"/>
                        <a:pt x="1567492" y="35447"/>
                        <a:pt x="1545996" y="28281"/>
                      </a:cubicBezTo>
                      <a:cubicBezTo>
                        <a:pt x="1536569" y="25139"/>
                        <a:pt x="1527416" y="21010"/>
                        <a:pt x="1517716" y="18854"/>
                      </a:cubicBezTo>
                      <a:cubicBezTo>
                        <a:pt x="1469874" y="8222"/>
                        <a:pt x="1414303" y="4742"/>
                        <a:pt x="1366887" y="0"/>
                      </a:cubicBezTo>
                      <a:cubicBezTo>
                        <a:pt x="1162640" y="3142"/>
                        <a:pt x="958249" y="1152"/>
                        <a:pt x="754145" y="9427"/>
                      </a:cubicBezTo>
                      <a:cubicBezTo>
                        <a:pt x="725199" y="10601"/>
                        <a:pt x="697504" y="21646"/>
                        <a:pt x="669304" y="28281"/>
                      </a:cubicBezTo>
                      <a:cubicBezTo>
                        <a:pt x="644081" y="34216"/>
                        <a:pt x="593889" y="47134"/>
                        <a:pt x="593889" y="47134"/>
                      </a:cubicBezTo>
                      <a:cubicBezTo>
                        <a:pt x="547314" y="78185"/>
                        <a:pt x="585194" y="57511"/>
                        <a:pt x="527901" y="75415"/>
                      </a:cubicBezTo>
                      <a:cubicBezTo>
                        <a:pt x="489964" y="87270"/>
                        <a:pt x="452487" y="100553"/>
                        <a:pt x="414780" y="113122"/>
                      </a:cubicBezTo>
                      <a:cubicBezTo>
                        <a:pt x="395926" y="119406"/>
                        <a:pt x="377619" y="127664"/>
                        <a:pt x="358219" y="131975"/>
                      </a:cubicBezTo>
                      <a:lnTo>
                        <a:pt x="273378" y="150829"/>
                      </a:lnTo>
                      <a:cubicBezTo>
                        <a:pt x="260809" y="157114"/>
                        <a:pt x="248829" y="164749"/>
                        <a:pt x="235671" y="169683"/>
                      </a:cubicBezTo>
                      <a:cubicBezTo>
                        <a:pt x="223540" y="174232"/>
                        <a:pt x="209551" y="173316"/>
                        <a:pt x="197963" y="179110"/>
                      </a:cubicBezTo>
                      <a:cubicBezTo>
                        <a:pt x="177696" y="189243"/>
                        <a:pt x="162899" y="209652"/>
                        <a:pt x="141403" y="216817"/>
                      </a:cubicBezTo>
                      <a:cubicBezTo>
                        <a:pt x="95740" y="232038"/>
                        <a:pt x="121643" y="221132"/>
                        <a:pt x="65988" y="254524"/>
                      </a:cubicBezTo>
                      <a:cubicBezTo>
                        <a:pt x="3465" y="337888"/>
                        <a:pt x="19364" y="300128"/>
                        <a:pt x="0" y="358219"/>
                      </a:cubicBezTo>
                      <a:cubicBezTo>
                        <a:pt x="3142" y="405353"/>
                        <a:pt x="2746" y="452857"/>
                        <a:pt x="9427" y="499621"/>
                      </a:cubicBezTo>
                      <a:cubicBezTo>
                        <a:pt x="12238" y="519295"/>
                        <a:pt x="28281" y="556182"/>
                        <a:pt x="28281" y="556182"/>
                      </a:cubicBezTo>
                      <a:cubicBezTo>
                        <a:pt x="21637" y="602691"/>
                        <a:pt x="8840" y="650926"/>
                        <a:pt x="28281" y="697584"/>
                      </a:cubicBezTo>
                      <a:cubicBezTo>
                        <a:pt x="35118" y="713992"/>
                        <a:pt x="52611" y="723586"/>
                        <a:pt x="65988" y="735291"/>
                      </a:cubicBezTo>
                      <a:cubicBezTo>
                        <a:pt x="101108" y="766021"/>
                        <a:pt x="95454" y="760824"/>
                        <a:pt x="131976" y="772998"/>
                      </a:cubicBezTo>
                      <a:cubicBezTo>
                        <a:pt x="194478" y="814668"/>
                        <a:pt x="125028" y="765696"/>
                        <a:pt x="188537" y="820132"/>
                      </a:cubicBezTo>
                      <a:cubicBezTo>
                        <a:pt x="222445" y="849196"/>
                        <a:pt x="257757" y="876582"/>
                        <a:pt x="292231" y="904973"/>
                      </a:cubicBezTo>
                      <a:lnTo>
                        <a:pt x="348792" y="952107"/>
                      </a:lnTo>
                      <a:cubicBezTo>
                        <a:pt x="367646" y="967818"/>
                        <a:pt x="384933" y="985627"/>
                        <a:pt x="405353" y="999241"/>
                      </a:cubicBezTo>
                      <a:cubicBezTo>
                        <a:pt x="424207" y="1011810"/>
                        <a:pt x="442797" y="1024784"/>
                        <a:pt x="461914" y="1036949"/>
                      </a:cubicBezTo>
                      <a:cubicBezTo>
                        <a:pt x="477372" y="1046786"/>
                        <a:pt x="494972" y="1053499"/>
                        <a:pt x="509048" y="1065229"/>
                      </a:cubicBezTo>
                      <a:cubicBezTo>
                        <a:pt x="576078" y="1121088"/>
                        <a:pt x="551690" y="1120570"/>
                        <a:pt x="603316" y="1150070"/>
                      </a:cubicBezTo>
                      <a:cubicBezTo>
                        <a:pt x="615517" y="1157042"/>
                        <a:pt x="627692" y="1164480"/>
                        <a:pt x="641023" y="1168924"/>
                      </a:cubicBezTo>
                      <a:cubicBezTo>
                        <a:pt x="656223" y="1173991"/>
                        <a:pt x="672446" y="1175209"/>
                        <a:pt x="688157" y="1178351"/>
                      </a:cubicBezTo>
                      <a:cubicBezTo>
                        <a:pt x="700726" y="1184635"/>
                        <a:pt x="712706" y="1192270"/>
                        <a:pt x="725864" y="1197204"/>
                      </a:cubicBezTo>
                      <a:cubicBezTo>
                        <a:pt x="737995" y="1201753"/>
                        <a:pt x="751702" y="1201438"/>
                        <a:pt x="763572" y="1206631"/>
                      </a:cubicBezTo>
                      <a:cubicBezTo>
                        <a:pt x="802195" y="1223529"/>
                        <a:pt x="835109" y="1256261"/>
                        <a:pt x="876693" y="1263192"/>
                      </a:cubicBezTo>
                      <a:cubicBezTo>
                        <a:pt x="926730" y="1271532"/>
                        <a:pt x="942287" y="1271103"/>
                        <a:pt x="989815" y="1291472"/>
                      </a:cubicBezTo>
                      <a:cubicBezTo>
                        <a:pt x="1137328" y="1354692"/>
                        <a:pt x="1016217" y="1312844"/>
                        <a:pt x="1093510" y="1338606"/>
                      </a:cubicBezTo>
                      <a:cubicBezTo>
                        <a:pt x="1146928" y="1335464"/>
                        <a:pt x="1200520" y="1334504"/>
                        <a:pt x="1253765" y="1329180"/>
                      </a:cubicBezTo>
                      <a:cubicBezTo>
                        <a:pt x="1263653" y="1328191"/>
                        <a:pt x="1272742" y="1323242"/>
                        <a:pt x="1282046" y="1319753"/>
                      </a:cubicBezTo>
                      <a:cubicBezTo>
                        <a:pt x="1297890" y="1313811"/>
                        <a:pt x="1313127" y="1306250"/>
                        <a:pt x="1329180" y="1300899"/>
                      </a:cubicBezTo>
                      <a:cubicBezTo>
                        <a:pt x="1350882" y="1293665"/>
                        <a:pt x="1373171" y="1288330"/>
                        <a:pt x="1395167" y="1282046"/>
                      </a:cubicBezTo>
                      <a:cubicBezTo>
                        <a:pt x="1496440" y="1221281"/>
                        <a:pt x="1381411" y="1285664"/>
                        <a:pt x="1555423" y="1216058"/>
                      </a:cubicBezTo>
                      <a:cubicBezTo>
                        <a:pt x="1571134" y="1209773"/>
                        <a:pt x="1587004" y="1203870"/>
                        <a:pt x="1602557" y="1197204"/>
                      </a:cubicBezTo>
                      <a:cubicBezTo>
                        <a:pt x="1631002" y="1185013"/>
                        <a:pt x="1658781" y="1171280"/>
                        <a:pt x="1687398" y="1159497"/>
                      </a:cubicBezTo>
                      <a:cubicBezTo>
                        <a:pt x="1712224" y="1149275"/>
                        <a:pt x="1737886" y="1141188"/>
                        <a:pt x="1762813" y="1131217"/>
                      </a:cubicBezTo>
                      <a:cubicBezTo>
                        <a:pt x="1785032" y="1122329"/>
                        <a:pt x="1806464" y="1111527"/>
                        <a:pt x="1828800" y="1102936"/>
                      </a:cubicBezTo>
                      <a:cubicBezTo>
                        <a:pt x="1847349" y="1095802"/>
                        <a:pt x="1866684" y="1090875"/>
                        <a:pt x="1885361" y="1084083"/>
                      </a:cubicBezTo>
                      <a:cubicBezTo>
                        <a:pt x="1901264" y="1078300"/>
                        <a:pt x="1916651" y="1071171"/>
                        <a:pt x="1932495" y="1065229"/>
                      </a:cubicBezTo>
                      <a:cubicBezTo>
                        <a:pt x="1941799" y="1061740"/>
                        <a:pt x="1951888" y="1060246"/>
                        <a:pt x="1960776" y="1055802"/>
                      </a:cubicBezTo>
                      <a:cubicBezTo>
                        <a:pt x="1970909" y="1050735"/>
                        <a:pt x="1979219" y="1042570"/>
                        <a:pt x="1989056" y="1036949"/>
                      </a:cubicBezTo>
                      <a:cubicBezTo>
                        <a:pt x="2061520" y="995541"/>
                        <a:pt x="1992373" y="1043887"/>
                        <a:pt x="2064471" y="989815"/>
                      </a:cubicBezTo>
                      <a:cubicBezTo>
                        <a:pt x="2129705" y="891960"/>
                        <a:pt x="2030398" y="1043461"/>
                        <a:pt x="2102178" y="923827"/>
                      </a:cubicBezTo>
                      <a:cubicBezTo>
                        <a:pt x="2113836" y="904397"/>
                        <a:pt x="2139885" y="867266"/>
                        <a:pt x="2139885" y="867266"/>
                      </a:cubicBezTo>
                      <a:cubicBezTo>
                        <a:pt x="2166950" y="759007"/>
                        <a:pt x="2129104" y="892423"/>
                        <a:pt x="2168165" y="801279"/>
                      </a:cubicBezTo>
                      <a:cubicBezTo>
                        <a:pt x="2173269" y="789370"/>
                        <a:pt x="2174033" y="776029"/>
                        <a:pt x="2177592" y="763571"/>
                      </a:cubicBezTo>
                      <a:cubicBezTo>
                        <a:pt x="2180322" y="754017"/>
                        <a:pt x="2183877" y="744718"/>
                        <a:pt x="2187019" y="735291"/>
                      </a:cubicBezTo>
                      <a:cubicBezTo>
                        <a:pt x="2190161" y="710153"/>
                        <a:pt x="2190750" y="684562"/>
                        <a:pt x="2196446" y="659877"/>
                      </a:cubicBezTo>
                      <a:cubicBezTo>
                        <a:pt x="2200251" y="643389"/>
                        <a:pt x="2209948" y="628796"/>
                        <a:pt x="2215299" y="612743"/>
                      </a:cubicBezTo>
                      <a:cubicBezTo>
                        <a:pt x="2224674" y="584617"/>
                        <a:pt x="2229511" y="546324"/>
                        <a:pt x="2234153" y="518474"/>
                      </a:cubicBezTo>
                      <a:cubicBezTo>
                        <a:pt x="2231011" y="490194"/>
                        <a:pt x="2234450" y="460374"/>
                        <a:pt x="2224726" y="433633"/>
                      </a:cubicBezTo>
                      <a:cubicBezTo>
                        <a:pt x="2220854" y="422986"/>
                        <a:pt x="2205509" y="421578"/>
                        <a:pt x="2196446" y="414780"/>
                      </a:cubicBezTo>
                      <a:cubicBezTo>
                        <a:pt x="2180350" y="402708"/>
                        <a:pt x="2165023" y="389641"/>
                        <a:pt x="2149312" y="377072"/>
                      </a:cubicBezTo>
                      <a:cubicBezTo>
                        <a:pt x="2141619" y="353992"/>
                        <a:pt x="2135592" y="331471"/>
                        <a:pt x="2121031" y="311085"/>
                      </a:cubicBezTo>
                      <a:cubicBezTo>
                        <a:pt x="2113282" y="300237"/>
                        <a:pt x="2103599" y="290553"/>
                        <a:pt x="2092751" y="282804"/>
                      </a:cubicBezTo>
                      <a:cubicBezTo>
                        <a:pt x="2081316" y="274636"/>
                        <a:pt x="2068091" y="269170"/>
                        <a:pt x="2055044" y="263951"/>
                      </a:cubicBezTo>
                      <a:cubicBezTo>
                        <a:pt x="2036592" y="256570"/>
                        <a:pt x="2015019" y="256121"/>
                        <a:pt x="1998483" y="245097"/>
                      </a:cubicBezTo>
                      <a:lnTo>
                        <a:pt x="1970203" y="226244"/>
                      </a:lnTo>
                      <a:lnTo>
                        <a:pt x="1941922" y="23567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18" tIns="45710" rIns="91418" bIns="45710" rtlCol="0" anchor="ctr"/>
                <a:lstStyle/>
                <a:p>
                  <a:pPr algn="ctr"/>
                  <a:r>
                    <a:rPr lang="ru-RU" sz="31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Биологическая форма материи</a:t>
                  </a:r>
                  <a:endParaRPr lang="ru-RU" sz="31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" name="Полилиния 20"/>
                <p:cNvSpPr/>
                <p:nvPr/>
              </p:nvSpPr>
              <p:spPr>
                <a:xfrm>
                  <a:off x="6447202" y="3987343"/>
                  <a:ext cx="2282789" cy="1198171"/>
                </a:xfrm>
                <a:custGeom>
                  <a:avLst/>
                  <a:gdLst>
                    <a:gd name="connsiteX0" fmla="*/ 457681 w 2220494"/>
                    <a:gd name="connsiteY0" fmla="*/ 952108 h 1131217"/>
                    <a:gd name="connsiteX1" fmla="*/ 476535 w 2220494"/>
                    <a:gd name="connsiteY1" fmla="*/ 999242 h 1131217"/>
                    <a:gd name="connsiteX2" fmla="*/ 504815 w 2220494"/>
                    <a:gd name="connsiteY2" fmla="*/ 1018095 h 1131217"/>
                    <a:gd name="connsiteX3" fmla="*/ 608510 w 2220494"/>
                    <a:gd name="connsiteY3" fmla="*/ 1065229 h 1131217"/>
                    <a:gd name="connsiteX4" fmla="*/ 646217 w 2220494"/>
                    <a:gd name="connsiteY4" fmla="*/ 1093510 h 1131217"/>
                    <a:gd name="connsiteX5" fmla="*/ 693351 w 2220494"/>
                    <a:gd name="connsiteY5" fmla="*/ 1112363 h 1131217"/>
                    <a:gd name="connsiteX6" fmla="*/ 759339 w 2220494"/>
                    <a:gd name="connsiteY6" fmla="*/ 1131217 h 1131217"/>
                    <a:gd name="connsiteX7" fmla="*/ 1438069 w 2220494"/>
                    <a:gd name="connsiteY7" fmla="*/ 1121790 h 1131217"/>
                    <a:gd name="connsiteX8" fmla="*/ 1504056 w 2220494"/>
                    <a:gd name="connsiteY8" fmla="*/ 1112363 h 1131217"/>
                    <a:gd name="connsiteX9" fmla="*/ 1588898 w 2220494"/>
                    <a:gd name="connsiteY9" fmla="*/ 1102937 h 1131217"/>
                    <a:gd name="connsiteX10" fmla="*/ 1636032 w 2220494"/>
                    <a:gd name="connsiteY10" fmla="*/ 1093510 h 1131217"/>
                    <a:gd name="connsiteX11" fmla="*/ 1862275 w 2220494"/>
                    <a:gd name="connsiteY11" fmla="*/ 1084083 h 1131217"/>
                    <a:gd name="connsiteX12" fmla="*/ 1937689 w 2220494"/>
                    <a:gd name="connsiteY12" fmla="*/ 1074656 h 1131217"/>
                    <a:gd name="connsiteX13" fmla="*/ 1965970 w 2220494"/>
                    <a:gd name="connsiteY13" fmla="*/ 1065229 h 1131217"/>
                    <a:gd name="connsiteX14" fmla="*/ 2003677 w 2220494"/>
                    <a:gd name="connsiteY14" fmla="*/ 1055803 h 1131217"/>
                    <a:gd name="connsiteX15" fmla="*/ 2060238 w 2220494"/>
                    <a:gd name="connsiteY15" fmla="*/ 1036949 h 1131217"/>
                    <a:gd name="connsiteX16" fmla="*/ 2088518 w 2220494"/>
                    <a:gd name="connsiteY16" fmla="*/ 1027522 h 1131217"/>
                    <a:gd name="connsiteX17" fmla="*/ 2116799 w 2220494"/>
                    <a:gd name="connsiteY17" fmla="*/ 1008669 h 1131217"/>
                    <a:gd name="connsiteX18" fmla="*/ 2135652 w 2220494"/>
                    <a:gd name="connsiteY18" fmla="*/ 980388 h 1131217"/>
                    <a:gd name="connsiteX19" fmla="*/ 2154506 w 2220494"/>
                    <a:gd name="connsiteY19" fmla="*/ 904974 h 1131217"/>
                    <a:gd name="connsiteX20" fmla="*/ 2163933 w 2220494"/>
                    <a:gd name="connsiteY20" fmla="*/ 876693 h 1131217"/>
                    <a:gd name="connsiteX21" fmla="*/ 2192213 w 2220494"/>
                    <a:gd name="connsiteY21" fmla="*/ 735291 h 1131217"/>
                    <a:gd name="connsiteX22" fmla="*/ 2201640 w 2220494"/>
                    <a:gd name="connsiteY22" fmla="*/ 697584 h 1131217"/>
                    <a:gd name="connsiteX23" fmla="*/ 2220494 w 2220494"/>
                    <a:gd name="connsiteY23" fmla="*/ 641023 h 1131217"/>
                    <a:gd name="connsiteX24" fmla="*/ 2211067 w 2220494"/>
                    <a:gd name="connsiteY24" fmla="*/ 452487 h 1131217"/>
                    <a:gd name="connsiteX25" fmla="*/ 2163933 w 2220494"/>
                    <a:gd name="connsiteY25" fmla="*/ 405353 h 1131217"/>
                    <a:gd name="connsiteX26" fmla="*/ 2135652 w 2220494"/>
                    <a:gd name="connsiteY26" fmla="*/ 377073 h 1131217"/>
                    <a:gd name="connsiteX27" fmla="*/ 2060238 w 2220494"/>
                    <a:gd name="connsiteY27" fmla="*/ 329939 h 1131217"/>
                    <a:gd name="connsiteX28" fmla="*/ 1975397 w 2220494"/>
                    <a:gd name="connsiteY28" fmla="*/ 263951 h 1131217"/>
                    <a:gd name="connsiteX29" fmla="*/ 1947116 w 2220494"/>
                    <a:gd name="connsiteY29" fmla="*/ 245097 h 1131217"/>
                    <a:gd name="connsiteX30" fmla="*/ 1909409 w 2220494"/>
                    <a:gd name="connsiteY30" fmla="*/ 235671 h 1131217"/>
                    <a:gd name="connsiteX31" fmla="*/ 1833995 w 2220494"/>
                    <a:gd name="connsiteY31" fmla="*/ 197963 h 1131217"/>
                    <a:gd name="connsiteX32" fmla="*/ 1805714 w 2220494"/>
                    <a:gd name="connsiteY32" fmla="*/ 179110 h 1131217"/>
                    <a:gd name="connsiteX33" fmla="*/ 1730300 w 2220494"/>
                    <a:gd name="connsiteY33" fmla="*/ 160256 h 1131217"/>
                    <a:gd name="connsiteX34" fmla="*/ 1636032 w 2220494"/>
                    <a:gd name="connsiteY34" fmla="*/ 122549 h 1131217"/>
                    <a:gd name="connsiteX35" fmla="*/ 1607751 w 2220494"/>
                    <a:gd name="connsiteY35" fmla="*/ 103695 h 1131217"/>
                    <a:gd name="connsiteX36" fmla="*/ 1570044 w 2220494"/>
                    <a:gd name="connsiteY36" fmla="*/ 84842 h 1131217"/>
                    <a:gd name="connsiteX37" fmla="*/ 1513483 w 2220494"/>
                    <a:gd name="connsiteY37" fmla="*/ 65988 h 1131217"/>
                    <a:gd name="connsiteX38" fmla="*/ 1485203 w 2220494"/>
                    <a:gd name="connsiteY38" fmla="*/ 56561 h 1131217"/>
                    <a:gd name="connsiteX39" fmla="*/ 1409788 w 2220494"/>
                    <a:gd name="connsiteY39" fmla="*/ 37708 h 1131217"/>
                    <a:gd name="connsiteX40" fmla="*/ 1372081 w 2220494"/>
                    <a:gd name="connsiteY40" fmla="*/ 28281 h 1131217"/>
                    <a:gd name="connsiteX41" fmla="*/ 1268386 w 2220494"/>
                    <a:gd name="connsiteY41" fmla="*/ 0 h 1131217"/>
                    <a:gd name="connsiteX42" fmla="*/ 853607 w 2220494"/>
                    <a:gd name="connsiteY42" fmla="*/ 9427 h 1131217"/>
                    <a:gd name="connsiteX43" fmla="*/ 806473 w 2220494"/>
                    <a:gd name="connsiteY43" fmla="*/ 28281 h 1131217"/>
                    <a:gd name="connsiteX44" fmla="*/ 740485 w 2220494"/>
                    <a:gd name="connsiteY44" fmla="*/ 47134 h 1131217"/>
                    <a:gd name="connsiteX45" fmla="*/ 636790 w 2220494"/>
                    <a:gd name="connsiteY45" fmla="*/ 84842 h 1131217"/>
                    <a:gd name="connsiteX46" fmla="*/ 580230 w 2220494"/>
                    <a:gd name="connsiteY46" fmla="*/ 94269 h 1131217"/>
                    <a:gd name="connsiteX47" fmla="*/ 542522 w 2220494"/>
                    <a:gd name="connsiteY47" fmla="*/ 113122 h 1131217"/>
                    <a:gd name="connsiteX48" fmla="*/ 457681 w 2220494"/>
                    <a:gd name="connsiteY48" fmla="*/ 131976 h 1131217"/>
                    <a:gd name="connsiteX49" fmla="*/ 401120 w 2220494"/>
                    <a:gd name="connsiteY49" fmla="*/ 169683 h 1131217"/>
                    <a:gd name="connsiteX50" fmla="*/ 306852 w 2220494"/>
                    <a:gd name="connsiteY50" fmla="*/ 207390 h 1131217"/>
                    <a:gd name="connsiteX51" fmla="*/ 240865 w 2220494"/>
                    <a:gd name="connsiteY51" fmla="*/ 245097 h 1131217"/>
                    <a:gd name="connsiteX52" fmla="*/ 193731 w 2220494"/>
                    <a:gd name="connsiteY52" fmla="*/ 263951 h 1131217"/>
                    <a:gd name="connsiteX53" fmla="*/ 165450 w 2220494"/>
                    <a:gd name="connsiteY53" fmla="*/ 273378 h 1131217"/>
                    <a:gd name="connsiteX54" fmla="*/ 108889 w 2220494"/>
                    <a:gd name="connsiteY54" fmla="*/ 320512 h 1131217"/>
                    <a:gd name="connsiteX55" fmla="*/ 90036 w 2220494"/>
                    <a:gd name="connsiteY55" fmla="*/ 358219 h 1131217"/>
                    <a:gd name="connsiteX56" fmla="*/ 52329 w 2220494"/>
                    <a:gd name="connsiteY56" fmla="*/ 414780 h 1131217"/>
                    <a:gd name="connsiteX57" fmla="*/ 14621 w 2220494"/>
                    <a:gd name="connsiteY57" fmla="*/ 490194 h 1131217"/>
                    <a:gd name="connsiteX58" fmla="*/ 14621 w 2220494"/>
                    <a:gd name="connsiteY58" fmla="*/ 678730 h 1131217"/>
                    <a:gd name="connsiteX59" fmla="*/ 33475 w 2220494"/>
                    <a:gd name="connsiteY59" fmla="*/ 707011 h 1131217"/>
                    <a:gd name="connsiteX60" fmla="*/ 61755 w 2220494"/>
                    <a:gd name="connsiteY60" fmla="*/ 763572 h 1131217"/>
                    <a:gd name="connsiteX61" fmla="*/ 118316 w 2220494"/>
                    <a:gd name="connsiteY61" fmla="*/ 801279 h 1131217"/>
                    <a:gd name="connsiteX62" fmla="*/ 146597 w 2220494"/>
                    <a:gd name="connsiteY62" fmla="*/ 820132 h 1131217"/>
                    <a:gd name="connsiteX63" fmla="*/ 174877 w 2220494"/>
                    <a:gd name="connsiteY63" fmla="*/ 838986 h 1131217"/>
                    <a:gd name="connsiteX64" fmla="*/ 222011 w 2220494"/>
                    <a:gd name="connsiteY64" fmla="*/ 867266 h 1131217"/>
                    <a:gd name="connsiteX65" fmla="*/ 250291 w 2220494"/>
                    <a:gd name="connsiteY65" fmla="*/ 876693 h 1131217"/>
                    <a:gd name="connsiteX66" fmla="*/ 316279 w 2220494"/>
                    <a:gd name="connsiteY66" fmla="*/ 904974 h 1131217"/>
                    <a:gd name="connsiteX67" fmla="*/ 353986 w 2220494"/>
                    <a:gd name="connsiteY67" fmla="*/ 933254 h 1131217"/>
                    <a:gd name="connsiteX68" fmla="*/ 382267 w 2220494"/>
                    <a:gd name="connsiteY68" fmla="*/ 942681 h 1131217"/>
                    <a:gd name="connsiteX69" fmla="*/ 410547 w 2220494"/>
                    <a:gd name="connsiteY69" fmla="*/ 961534 h 1131217"/>
                    <a:gd name="connsiteX70" fmla="*/ 457681 w 2220494"/>
                    <a:gd name="connsiteY70" fmla="*/ 952108 h 1131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2220494" h="1131217">
                      <a:moveTo>
                        <a:pt x="457681" y="952108"/>
                      </a:moveTo>
                      <a:cubicBezTo>
                        <a:pt x="468679" y="958393"/>
                        <a:pt x="466699" y="985472"/>
                        <a:pt x="476535" y="999242"/>
                      </a:cubicBezTo>
                      <a:cubicBezTo>
                        <a:pt x="483120" y="1008461"/>
                        <a:pt x="494682" y="1013028"/>
                        <a:pt x="504815" y="1018095"/>
                      </a:cubicBezTo>
                      <a:cubicBezTo>
                        <a:pt x="580657" y="1056016"/>
                        <a:pt x="525432" y="1015382"/>
                        <a:pt x="608510" y="1065229"/>
                      </a:cubicBezTo>
                      <a:cubicBezTo>
                        <a:pt x="621982" y="1073312"/>
                        <a:pt x="632483" y="1085880"/>
                        <a:pt x="646217" y="1093510"/>
                      </a:cubicBezTo>
                      <a:cubicBezTo>
                        <a:pt x="661009" y="1101728"/>
                        <a:pt x="677507" y="1106422"/>
                        <a:pt x="693351" y="1112363"/>
                      </a:cubicBezTo>
                      <a:cubicBezTo>
                        <a:pt x="720400" y="1122506"/>
                        <a:pt x="729623" y="1123788"/>
                        <a:pt x="759339" y="1131217"/>
                      </a:cubicBezTo>
                      <a:lnTo>
                        <a:pt x="1438069" y="1121790"/>
                      </a:lnTo>
                      <a:cubicBezTo>
                        <a:pt x="1460281" y="1121228"/>
                        <a:pt x="1482009" y="1115119"/>
                        <a:pt x="1504056" y="1112363"/>
                      </a:cubicBezTo>
                      <a:cubicBezTo>
                        <a:pt x="1532291" y="1108834"/>
                        <a:pt x="1560729" y="1106961"/>
                        <a:pt x="1588898" y="1102937"/>
                      </a:cubicBezTo>
                      <a:cubicBezTo>
                        <a:pt x="1604759" y="1100671"/>
                        <a:pt x="1620047" y="1094612"/>
                        <a:pt x="1636032" y="1093510"/>
                      </a:cubicBezTo>
                      <a:cubicBezTo>
                        <a:pt x="1711333" y="1088317"/>
                        <a:pt x="1786861" y="1087225"/>
                        <a:pt x="1862275" y="1084083"/>
                      </a:cubicBezTo>
                      <a:cubicBezTo>
                        <a:pt x="1887413" y="1080941"/>
                        <a:pt x="1912764" y="1079188"/>
                        <a:pt x="1937689" y="1074656"/>
                      </a:cubicBezTo>
                      <a:cubicBezTo>
                        <a:pt x="1947466" y="1072878"/>
                        <a:pt x="1956415" y="1067959"/>
                        <a:pt x="1965970" y="1065229"/>
                      </a:cubicBezTo>
                      <a:cubicBezTo>
                        <a:pt x="1978427" y="1061670"/>
                        <a:pt x="1991268" y="1059526"/>
                        <a:pt x="2003677" y="1055803"/>
                      </a:cubicBezTo>
                      <a:cubicBezTo>
                        <a:pt x="2022712" y="1050092"/>
                        <a:pt x="2041384" y="1043234"/>
                        <a:pt x="2060238" y="1036949"/>
                      </a:cubicBezTo>
                      <a:cubicBezTo>
                        <a:pt x="2069665" y="1033807"/>
                        <a:pt x="2080250" y="1033034"/>
                        <a:pt x="2088518" y="1027522"/>
                      </a:cubicBezTo>
                      <a:lnTo>
                        <a:pt x="2116799" y="1008669"/>
                      </a:lnTo>
                      <a:cubicBezTo>
                        <a:pt x="2123083" y="999242"/>
                        <a:pt x="2130585" y="990522"/>
                        <a:pt x="2135652" y="980388"/>
                      </a:cubicBezTo>
                      <a:cubicBezTo>
                        <a:pt x="2146427" y="958837"/>
                        <a:pt x="2149127" y="926491"/>
                        <a:pt x="2154506" y="904974"/>
                      </a:cubicBezTo>
                      <a:cubicBezTo>
                        <a:pt x="2156916" y="895334"/>
                        <a:pt x="2160791" y="886120"/>
                        <a:pt x="2163933" y="876693"/>
                      </a:cubicBezTo>
                      <a:cubicBezTo>
                        <a:pt x="2183528" y="700338"/>
                        <a:pt x="2158793" y="868967"/>
                        <a:pt x="2192213" y="735291"/>
                      </a:cubicBezTo>
                      <a:cubicBezTo>
                        <a:pt x="2195355" y="722722"/>
                        <a:pt x="2197917" y="709993"/>
                        <a:pt x="2201640" y="697584"/>
                      </a:cubicBezTo>
                      <a:cubicBezTo>
                        <a:pt x="2207351" y="678549"/>
                        <a:pt x="2220494" y="641023"/>
                        <a:pt x="2220494" y="641023"/>
                      </a:cubicBezTo>
                      <a:cubicBezTo>
                        <a:pt x="2217352" y="578178"/>
                        <a:pt x="2219206" y="514882"/>
                        <a:pt x="2211067" y="452487"/>
                      </a:cubicBezTo>
                      <a:cubicBezTo>
                        <a:pt x="2207695" y="426636"/>
                        <a:pt x="2179873" y="418636"/>
                        <a:pt x="2163933" y="405353"/>
                      </a:cubicBezTo>
                      <a:cubicBezTo>
                        <a:pt x="2153691" y="396818"/>
                        <a:pt x="2146500" y="384822"/>
                        <a:pt x="2135652" y="377073"/>
                      </a:cubicBezTo>
                      <a:cubicBezTo>
                        <a:pt x="2039098" y="308106"/>
                        <a:pt x="2159268" y="414822"/>
                        <a:pt x="2060238" y="329939"/>
                      </a:cubicBezTo>
                      <a:cubicBezTo>
                        <a:pt x="1982706" y="263483"/>
                        <a:pt x="2099526" y="346704"/>
                        <a:pt x="1975397" y="263951"/>
                      </a:cubicBezTo>
                      <a:cubicBezTo>
                        <a:pt x="1965970" y="257666"/>
                        <a:pt x="1958108" y="247845"/>
                        <a:pt x="1947116" y="245097"/>
                      </a:cubicBezTo>
                      <a:lnTo>
                        <a:pt x="1909409" y="235671"/>
                      </a:lnTo>
                      <a:cubicBezTo>
                        <a:pt x="1843897" y="191995"/>
                        <a:pt x="1926229" y="244079"/>
                        <a:pt x="1833995" y="197963"/>
                      </a:cubicBezTo>
                      <a:cubicBezTo>
                        <a:pt x="1823861" y="192896"/>
                        <a:pt x="1816362" y="182982"/>
                        <a:pt x="1805714" y="179110"/>
                      </a:cubicBezTo>
                      <a:cubicBezTo>
                        <a:pt x="1781362" y="170255"/>
                        <a:pt x="1730300" y="160256"/>
                        <a:pt x="1730300" y="160256"/>
                      </a:cubicBezTo>
                      <a:cubicBezTo>
                        <a:pt x="1653609" y="102738"/>
                        <a:pt x="1736915" y="156177"/>
                        <a:pt x="1636032" y="122549"/>
                      </a:cubicBezTo>
                      <a:cubicBezTo>
                        <a:pt x="1625284" y="118966"/>
                        <a:pt x="1617588" y="109316"/>
                        <a:pt x="1607751" y="103695"/>
                      </a:cubicBezTo>
                      <a:cubicBezTo>
                        <a:pt x="1595550" y="96723"/>
                        <a:pt x="1583091" y="90061"/>
                        <a:pt x="1570044" y="84842"/>
                      </a:cubicBezTo>
                      <a:cubicBezTo>
                        <a:pt x="1551592" y="77461"/>
                        <a:pt x="1532337" y="72273"/>
                        <a:pt x="1513483" y="65988"/>
                      </a:cubicBezTo>
                      <a:cubicBezTo>
                        <a:pt x="1504056" y="62846"/>
                        <a:pt x="1494843" y="58971"/>
                        <a:pt x="1485203" y="56561"/>
                      </a:cubicBezTo>
                      <a:lnTo>
                        <a:pt x="1409788" y="37708"/>
                      </a:lnTo>
                      <a:cubicBezTo>
                        <a:pt x="1397219" y="34566"/>
                        <a:pt x="1384372" y="32378"/>
                        <a:pt x="1372081" y="28281"/>
                      </a:cubicBezTo>
                      <a:cubicBezTo>
                        <a:pt x="1300320" y="4360"/>
                        <a:pt x="1335008" y="13325"/>
                        <a:pt x="1268386" y="0"/>
                      </a:cubicBezTo>
                      <a:cubicBezTo>
                        <a:pt x="1130126" y="3142"/>
                        <a:pt x="991644" y="976"/>
                        <a:pt x="853607" y="9427"/>
                      </a:cubicBezTo>
                      <a:cubicBezTo>
                        <a:pt x="836717" y="10461"/>
                        <a:pt x="822526" y="22930"/>
                        <a:pt x="806473" y="28281"/>
                      </a:cubicBezTo>
                      <a:cubicBezTo>
                        <a:pt x="717347" y="57990"/>
                        <a:pt x="813100" y="19904"/>
                        <a:pt x="740485" y="47134"/>
                      </a:cubicBezTo>
                      <a:cubicBezTo>
                        <a:pt x="702995" y="61192"/>
                        <a:pt x="676407" y="74937"/>
                        <a:pt x="636790" y="84842"/>
                      </a:cubicBezTo>
                      <a:cubicBezTo>
                        <a:pt x="618247" y="89478"/>
                        <a:pt x="599083" y="91127"/>
                        <a:pt x="580230" y="94269"/>
                      </a:cubicBezTo>
                      <a:cubicBezTo>
                        <a:pt x="567661" y="100553"/>
                        <a:pt x="555982" y="109084"/>
                        <a:pt x="542522" y="113122"/>
                      </a:cubicBezTo>
                      <a:cubicBezTo>
                        <a:pt x="519168" y="120128"/>
                        <a:pt x="481735" y="118613"/>
                        <a:pt x="457681" y="131976"/>
                      </a:cubicBezTo>
                      <a:cubicBezTo>
                        <a:pt x="437873" y="142980"/>
                        <a:pt x="422616" y="162517"/>
                        <a:pt x="401120" y="169683"/>
                      </a:cubicBezTo>
                      <a:cubicBezTo>
                        <a:pt x="354776" y="185132"/>
                        <a:pt x="345684" y="185200"/>
                        <a:pt x="306852" y="207390"/>
                      </a:cubicBezTo>
                      <a:cubicBezTo>
                        <a:pt x="253762" y="237727"/>
                        <a:pt x="304977" y="216603"/>
                        <a:pt x="240865" y="245097"/>
                      </a:cubicBezTo>
                      <a:cubicBezTo>
                        <a:pt x="225402" y="251970"/>
                        <a:pt x="209575" y="258009"/>
                        <a:pt x="193731" y="263951"/>
                      </a:cubicBezTo>
                      <a:cubicBezTo>
                        <a:pt x="184427" y="267440"/>
                        <a:pt x="174338" y="268934"/>
                        <a:pt x="165450" y="273378"/>
                      </a:cubicBezTo>
                      <a:cubicBezTo>
                        <a:pt x="139201" y="286502"/>
                        <a:pt x="129738" y="299663"/>
                        <a:pt x="108889" y="320512"/>
                      </a:cubicBezTo>
                      <a:cubicBezTo>
                        <a:pt x="102605" y="333081"/>
                        <a:pt x="97266" y="346169"/>
                        <a:pt x="90036" y="358219"/>
                      </a:cubicBezTo>
                      <a:cubicBezTo>
                        <a:pt x="78378" y="377649"/>
                        <a:pt x="62463" y="394513"/>
                        <a:pt x="52329" y="414780"/>
                      </a:cubicBezTo>
                      <a:lnTo>
                        <a:pt x="14621" y="490194"/>
                      </a:lnTo>
                      <a:cubicBezTo>
                        <a:pt x="-4559" y="566921"/>
                        <a:pt x="-5188" y="553273"/>
                        <a:pt x="14621" y="678730"/>
                      </a:cubicBezTo>
                      <a:cubicBezTo>
                        <a:pt x="16388" y="689921"/>
                        <a:pt x="28408" y="696877"/>
                        <a:pt x="33475" y="707011"/>
                      </a:cubicBezTo>
                      <a:cubicBezTo>
                        <a:pt x="46175" y="732411"/>
                        <a:pt x="37743" y="742561"/>
                        <a:pt x="61755" y="763572"/>
                      </a:cubicBezTo>
                      <a:cubicBezTo>
                        <a:pt x="78808" y="778493"/>
                        <a:pt x="99462" y="788710"/>
                        <a:pt x="118316" y="801279"/>
                      </a:cubicBezTo>
                      <a:lnTo>
                        <a:pt x="146597" y="820132"/>
                      </a:lnTo>
                      <a:cubicBezTo>
                        <a:pt x="156024" y="826416"/>
                        <a:pt x="165162" y="833157"/>
                        <a:pt x="174877" y="838986"/>
                      </a:cubicBezTo>
                      <a:cubicBezTo>
                        <a:pt x="190588" y="848413"/>
                        <a:pt x="205623" y="859072"/>
                        <a:pt x="222011" y="867266"/>
                      </a:cubicBezTo>
                      <a:cubicBezTo>
                        <a:pt x="230899" y="871710"/>
                        <a:pt x="241158" y="872779"/>
                        <a:pt x="250291" y="876693"/>
                      </a:cubicBezTo>
                      <a:cubicBezTo>
                        <a:pt x="331832" y="911640"/>
                        <a:pt x="249958" y="882866"/>
                        <a:pt x="316279" y="904974"/>
                      </a:cubicBezTo>
                      <a:cubicBezTo>
                        <a:pt x="328848" y="914401"/>
                        <a:pt x="340345" y="925459"/>
                        <a:pt x="353986" y="933254"/>
                      </a:cubicBezTo>
                      <a:cubicBezTo>
                        <a:pt x="362614" y="938184"/>
                        <a:pt x="373379" y="938237"/>
                        <a:pt x="382267" y="942681"/>
                      </a:cubicBezTo>
                      <a:cubicBezTo>
                        <a:pt x="392400" y="947748"/>
                        <a:pt x="400710" y="955913"/>
                        <a:pt x="410547" y="961534"/>
                      </a:cubicBezTo>
                      <a:cubicBezTo>
                        <a:pt x="456738" y="987929"/>
                        <a:pt x="446683" y="945823"/>
                        <a:pt x="457681" y="952108"/>
                      </a:cubicBezTo>
                      <a:close/>
                    </a:path>
                  </a:pathLst>
                </a:custGeom>
                <a:blipFill dpi="0" rotWithShape="1">
                  <a:blip r:embed="rId2" cstate="print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solidFill>
                    <a:schemeClr val="accent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18" tIns="45710" rIns="91418" bIns="45710" rtlCol="0" anchor="ctr"/>
                <a:lstStyle/>
                <a:p>
                  <a:pPr algn="ctr"/>
                  <a:r>
                    <a:rPr lang="ru-RU" sz="31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Информационная форма материи (ИФМ)</a:t>
                  </a:r>
                  <a:endParaRPr lang="ru-RU" sz="31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22" name="Прямая со стрелкой 21"/>
                <p:cNvCxnSpPr>
                  <a:stCxn id="17" idx="1"/>
                  <a:endCxn id="20" idx="11"/>
                </p:cNvCxnSpPr>
                <p:nvPr/>
              </p:nvCxnSpPr>
              <p:spPr>
                <a:xfrm flipH="1">
                  <a:off x="4208915" y="2745086"/>
                  <a:ext cx="2110408" cy="1194029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 стрелкой 22"/>
                <p:cNvCxnSpPr>
                  <a:stCxn id="17" idx="1"/>
                  <a:endCxn id="21" idx="42"/>
                </p:cNvCxnSpPr>
                <p:nvPr/>
              </p:nvCxnSpPr>
              <p:spPr>
                <a:xfrm>
                  <a:off x="6319322" y="2745086"/>
                  <a:ext cx="1005435" cy="1252243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Плюс 5"/>
            <p:cNvSpPr/>
            <p:nvPr/>
          </p:nvSpPr>
          <p:spPr>
            <a:xfrm>
              <a:off x="9389680" y="984176"/>
              <a:ext cx="504056" cy="473670"/>
            </a:xfrm>
            <a:prstGeom prst="mathPlus">
              <a:avLst>
                <a:gd name="adj1" fmla="val 0"/>
              </a:avLst>
            </a:prstGeom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53570" y="1093255"/>
              <a:ext cx="2160241" cy="489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100" b="1" dirty="0" smtClean="0">
                  <a:latin typeface="Times New Roman" pitchFamily="18" charset="0"/>
                  <a:cs typeface="Times New Roman" pitchFamily="18" charset="0"/>
                </a:rPr>
                <a:t>Вещества</a:t>
              </a:r>
              <a:endParaRPr lang="ru-RU" sz="3100" dirty="0"/>
            </a:p>
          </p:txBody>
        </p:sp>
      </p:grpSp>
      <p:pic>
        <p:nvPicPr>
          <p:cNvPr id="24" name="Рисунок 23" descr="C:\Users\Dell\Desktop\logo-gi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22065" y="-1"/>
            <a:ext cx="2340547" cy="241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459316" y="274637"/>
            <a:ext cx="9572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44802" y="12315368"/>
            <a:ext cx="13321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cap="all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az-Latn-AZ" sz="3600" b="1" i="1" dirty="0" smtClean="0">
                <a:latin typeface="Times New Roman" pitchFamily="18" charset="0"/>
                <a:cs typeface="Times New Roman" pitchFamily="18" charset="0"/>
              </a:rPr>
              <a:t>ПАРАДИГМА ВЕЧНОГО КРУГОВОРОТА МАТЕРИИ</a:t>
            </a:r>
            <a:r>
              <a:rPr lang="en-US" b="1" i="1" cap="all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i="1" cap="all" dirty="0" err="1" smtClean="0">
                <a:latin typeface="Times New Roman" pitchFamily="18" charset="0"/>
                <a:cs typeface="Times New Roman" pitchFamily="18" charset="0"/>
              </a:rPr>
              <a:t>Гатам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Кулиев</a:t>
            </a:r>
            <a:endParaRPr lang="ru-RU" b="1" cap="all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cap="all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i="1" cap="all" dirty="0" smtClean="0"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cap="all" dirty="0" smtClean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hatamguliyev@gmail.com</a:t>
            </a:r>
            <a:endParaRPr lang="ru-RU" b="1" u="sng" cap="smal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64482" y="828353"/>
            <a:ext cx="2790010" cy="206310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Свободное состояние материи</a:t>
            </a:r>
            <a:endParaRPr lang="ru-RU" sz="3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710952" y="878962"/>
            <a:ext cx="2906260" cy="2063101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ИФМ</a:t>
            </a:r>
            <a:endParaRPr lang="ru-RU" sz="3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64674" y="828353"/>
            <a:ext cx="3333729" cy="2063101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Абсолютное неограниченное состояние материи</a:t>
            </a:r>
            <a:endParaRPr lang="ru-RU" sz="3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89143" y="828353"/>
            <a:ext cx="2673760" cy="2063101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Свободная энергия</a:t>
            </a:r>
            <a:endParaRPr lang="ru-RU" sz="3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82778" y="3865405"/>
            <a:ext cx="2887968" cy="1909527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ИФМ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07734" y="3765397"/>
            <a:ext cx="3006695" cy="2109534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Естественно существующие данные и закономерности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85648" y="3665394"/>
            <a:ext cx="5696269" cy="2109534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536" r="536"/>
            </a:stretch>
          </a:blip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1896" tIns="45710" rIns="467888" bIns="45710" rtlCol="0" anchor="ctr" anchorCtr="0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Когнитивные системы (научные и религиозные знания)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96362" y="8113975"/>
            <a:ext cx="4185015" cy="2109534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Свободная энергия</a:t>
            </a:r>
            <a:endParaRPr lang="ru-RU" sz="3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214469" y="8113975"/>
            <a:ext cx="9009408" cy="2109534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Способность произвести работу ИФМ и свободное пространство во взаимодействии с физическими и биологическими формами материи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48932" y="10600139"/>
            <a:ext cx="4185015" cy="2109534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Материя имеет 3 агрегатные составляющие: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>
            <a:stCxn id="5" idx="3"/>
            <a:endCxn id="7" idx="1"/>
          </p:cNvCxnSpPr>
          <p:nvPr/>
        </p:nvCxnSpPr>
        <p:spPr>
          <a:xfrm>
            <a:off x="4554492" y="1859903"/>
            <a:ext cx="91018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люс 15"/>
          <p:cNvSpPr/>
          <p:nvPr/>
        </p:nvSpPr>
        <p:spPr>
          <a:xfrm>
            <a:off x="8872473" y="1508314"/>
            <a:ext cx="574002" cy="703178"/>
          </a:xfrm>
          <a:prstGeom prst="mathPlus">
            <a:avLst>
              <a:gd name="adj1" fmla="val 0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ru-RU"/>
          </a:p>
        </p:txBody>
      </p:sp>
      <p:sp>
        <p:nvSpPr>
          <p:cNvPr id="17" name="Плюс 16"/>
          <p:cNvSpPr/>
          <p:nvPr/>
        </p:nvSpPr>
        <p:spPr>
          <a:xfrm>
            <a:off x="12662962" y="1526948"/>
            <a:ext cx="574002" cy="703178"/>
          </a:xfrm>
          <a:prstGeom prst="mathPlus">
            <a:avLst>
              <a:gd name="adj1" fmla="val 0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stCxn id="9" idx="3"/>
            <a:endCxn id="10" idx="1"/>
          </p:cNvCxnSpPr>
          <p:nvPr/>
        </p:nvCxnSpPr>
        <p:spPr>
          <a:xfrm flipV="1">
            <a:off x="4670746" y="4820164"/>
            <a:ext cx="1336988" cy="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люс 18"/>
          <p:cNvSpPr/>
          <p:nvPr/>
        </p:nvSpPr>
        <p:spPr>
          <a:xfrm>
            <a:off x="9088497" y="4485770"/>
            <a:ext cx="574002" cy="703178"/>
          </a:xfrm>
          <a:prstGeom prst="mathPlus">
            <a:avLst>
              <a:gd name="adj1" fmla="val 0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>
            <a:stCxn id="12" idx="3"/>
            <a:endCxn id="13" idx="1"/>
          </p:cNvCxnSpPr>
          <p:nvPr/>
        </p:nvCxnSpPr>
        <p:spPr>
          <a:xfrm>
            <a:off x="6581380" y="9168742"/>
            <a:ext cx="63309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4" idx="3"/>
            <a:endCxn id="23" idx="1"/>
          </p:cNvCxnSpPr>
          <p:nvPr/>
        </p:nvCxnSpPr>
        <p:spPr>
          <a:xfrm>
            <a:off x="6633947" y="11654906"/>
            <a:ext cx="547905" cy="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13825358" y="10886308"/>
            <a:ext cx="2412732" cy="1537198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Свободную</a:t>
            </a:r>
            <a:endParaRPr lang="ru-RU" sz="3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81852" y="10886308"/>
            <a:ext cx="3151581" cy="1537198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Вещественную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0867846" y="10886308"/>
            <a:ext cx="2248994" cy="1537198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Энергети-ческую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люс 24"/>
          <p:cNvSpPr/>
          <p:nvPr/>
        </p:nvSpPr>
        <p:spPr>
          <a:xfrm>
            <a:off x="10301732" y="11303318"/>
            <a:ext cx="574002" cy="703178"/>
          </a:xfrm>
          <a:prstGeom prst="mathPlus">
            <a:avLst>
              <a:gd name="adj1" fmla="val 0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ru-RU"/>
          </a:p>
        </p:txBody>
      </p:sp>
      <p:sp>
        <p:nvSpPr>
          <p:cNvPr id="26" name="Плюс 25"/>
          <p:cNvSpPr/>
          <p:nvPr/>
        </p:nvSpPr>
        <p:spPr>
          <a:xfrm>
            <a:off x="13224257" y="11303318"/>
            <a:ext cx="574002" cy="703178"/>
          </a:xfrm>
          <a:prstGeom prst="mathPlus">
            <a:avLst>
              <a:gd name="adj1" fmla="val 0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ru-RU"/>
          </a:p>
        </p:txBody>
      </p:sp>
      <p:pic>
        <p:nvPicPr>
          <p:cNvPr id="27" name="Рисунок 26" descr="C:\Users\Dell\Desktop\logo-gi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22065" y="-72008"/>
            <a:ext cx="2340547" cy="241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459316" y="274637"/>
            <a:ext cx="9572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44802" y="12603400"/>
            <a:ext cx="13321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cap="all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az-Latn-AZ" sz="3600" b="1" i="1" dirty="0" smtClean="0">
                <a:latin typeface="Times New Roman" pitchFamily="18" charset="0"/>
                <a:cs typeface="Times New Roman" pitchFamily="18" charset="0"/>
              </a:rPr>
              <a:t>ПАРАДИГМА ВЕЧНОГО КРУГОВОРОТА МАТЕРИИ</a:t>
            </a:r>
            <a:r>
              <a:rPr lang="en-US" b="1" i="1" cap="all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i="1" cap="all" dirty="0" err="1" smtClean="0">
                <a:latin typeface="Times New Roman" pitchFamily="18" charset="0"/>
                <a:cs typeface="Times New Roman" pitchFamily="18" charset="0"/>
              </a:rPr>
              <a:t>Гатам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Кулиев</a:t>
            </a:r>
            <a:endParaRPr lang="ru-RU" b="1" cap="all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cap="all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i="1" cap="all" dirty="0" smtClean="0"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cap="all" dirty="0" smtClean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hatamguliyev@gmail.com</a:t>
            </a:r>
            <a:endParaRPr lang="ru-RU" b="1" u="sng" cap="smal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10360286" y="6334837"/>
            <a:ext cx="4608512" cy="1639220"/>
            <a:chOff x="4499992" y="2564904"/>
            <a:chExt cx="2592288" cy="1266668"/>
          </a:xfrm>
        </p:grpSpPr>
        <p:sp>
          <p:nvSpPr>
            <p:cNvPr id="32" name="Равнобедренный треугольник 31"/>
            <p:cNvSpPr/>
            <p:nvPr/>
          </p:nvSpPr>
          <p:spPr>
            <a:xfrm>
              <a:off x="4499992" y="2564904"/>
              <a:ext cx="2592288" cy="1224136"/>
            </a:xfrm>
            <a:prstGeom prst="triangle">
              <a:avLst>
                <a:gd name="adj" fmla="val 5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39251" y="3474831"/>
              <a:ext cx="1944216" cy="356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Первичные данные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294978" y="3250086"/>
              <a:ext cx="1296144" cy="356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Информации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56996" y="3039513"/>
              <a:ext cx="720080" cy="356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Знания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390226" y="2778751"/>
              <a:ext cx="917364" cy="356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Мудрость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>
            <a:xfrm>
              <a:off x="4796902" y="3564138"/>
              <a:ext cx="20162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5040544" y="3329374"/>
              <a:ext cx="15121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5300958" y="3077838"/>
              <a:ext cx="10081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Левая фигурная скобка 40"/>
          <p:cNvSpPr/>
          <p:nvPr/>
        </p:nvSpPr>
        <p:spPr>
          <a:xfrm rot="16200000">
            <a:off x="12381910" y="3408267"/>
            <a:ext cx="504056" cy="5256584"/>
          </a:xfrm>
          <a:prstGeom prst="leftBrace">
            <a:avLst>
              <a:gd name="adj1" fmla="val 74280"/>
              <a:gd name="adj2" fmla="val 5054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Группа 49"/>
          <p:cNvGrpSpPr/>
          <p:nvPr/>
        </p:nvGrpSpPr>
        <p:grpSpPr>
          <a:xfrm>
            <a:off x="-179734" y="1331512"/>
            <a:ext cx="18585904" cy="10586073"/>
            <a:chOff x="-112862" y="971472"/>
            <a:chExt cx="18585904" cy="10586073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-112862" y="971472"/>
              <a:ext cx="18585904" cy="10586073"/>
              <a:chOff x="-295945" y="274907"/>
              <a:chExt cx="16117510" cy="9106040"/>
            </a:xfrm>
          </p:grpSpPr>
          <p:grpSp>
            <p:nvGrpSpPr>
              <p:cNvPr id="5" name="Группа 46"/>
              <p:cNvGrpSpPr/>
              <p:nvPr/>
            </p:nvGrpSpPr>
            <p:grpSpPr>
              <a:xfrm>
                <a:off x="-295945" y="274907"/>
                <a:ext cx="16117510" cy="9106040"/>
                <a:chOff x="-211389" y="196362"/>
                <a:chExt cx="11512507" cy="6504314"/>
              </a:xfrm>
            </p:grpSpPr>
            <p:sp>
              <p:nvSpPr>
                <p:cNvPr id="8" name="Скругленный прямоугольник 7"/>
                <p:cNvSpPr/>
                <p:nvPr/>
              </p:nvSpPr>
              <p:spPr>
                <a:xfrm>
                  <a:off x="-108621" y="491780"/>
                  <a:ext cx="1584176" cy="1296144"/>
                </a:xfrm>
                <a:prstGeom prst="roundRect">
                  <a:avLst/>
                </a:prstGeom>
                <a:noFill/>
                <a:ln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29" tIns="45715" rIns="91429" bIns="45715" rtlCol="0" anchor="ctr"/>
                <a:lstStyle/>
                <a:p>
                  <a:pPr algn="ctr"/>
                  <a:r>
                    <a:rPr lang="ru-RU" sz="31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ВКМ</a:t>
                  </a:r>
                  <a:endParaRPr lang="ru-RU" sz="31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" name="Скругленный прямоугольник 8"/>
                <p:cNvSpPr/>
                <p:nvPr/>
              </p:nvSpPr>
              <p:spPr>
                <a:xfrm>
                  <a:off x="1403648" y="196362"/>
                  <a:ext cx="7488831" cy="1886980"/>
                </a:xfrm>
                <a:prstGeom prst="roundRect">
                  <a:avLst/>
                </a:prstGeom>
                <a:noFill/>
                <a:ln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619806" tIns="1331840" rIns="91429" bIns="45715" rtlCol="0" anchor="ctr"/>
                <a:lstStyle/>
                <a:p>
                  <a:r>
                    <a:rPr lang="en-US" dirty="0" smtClean="0">
                      <a:solidFill>
                        <a:schemeClr val="tx1"/>
                      </a:solidFill>
                    </a:rPr>
                    <a:t>                                           </a:t>
                  </a:r>
                </a:p>
                <a:p>
                  <a:endParaRPr lang="en-US" sz="1000" dirty="0" smtClean="0">
                    <a:solidFill>
                      <a:schemeClr val="tx1"/>
                    </a:solidFill>
                  </a:endParaRPr>
                </a:p>
                <a:p>
                  <a:r>
                    <a:rPr lang="en-US" dirty="0" smtClean="0">
                      <a:solidFill>
                        <a:schemeClr val="tx1"/>
                      </a:solidFill>
                    </a:rPr>
                    <a:t>                                 /\ </a:t>
                  </a:r>
                  <a:r>
                    <a:rPr lang="ru-RU" sz="31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Двигается</a:t>
                  </a:r>
                  <a:r>
                    <a:rPr lang="en-US" sz="31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  <a:sym typeface="Wingdings" pitchFamily="2" charset="2"/>
                    </a:rPr>
                    <a:t></a:t>
                  </a:r>
                  <a:endParaRPr lang="ru-RU" sz="31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" name="Скругленный прямоугольник 9"/>
                <p:cNvSpPr/>
                <p:nvPr/>
              </p:nvSpPr>
              <p:spPr>
                <a:xfrm>
                  <a:off x="1650533" y="364548"/>
                  <a:ext cx="3744416" cy="878580"/>
                </a:xfrm>
                <a:prstGeom prst="roundRect">
                  <a:avLst/>
                </a:prstGeom>
                <a:noFill/>
                <a:ln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29" tIns="45715" rIns="91429" bIns="45715" rtlCol="0" anchor="ctr"/>
                <a:lstStyle/>
                <a:p>
                  <a:pPr algn="ctr"/>
                  <a:r>
                    <a:rPr lang="ru-RU" sz="31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Материальное состояние материи</a:t>
                  </a:r>
                  <a:endParaRPr lang="ru-RU" sz="31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" name="Скругленный прямоугольник 10"/>
                <p:cNvSpPr/>
                <p:nvPr/>
              </p:nvSpPr>
              <p:spPr>
                <a:xfrm>
                  <a:off x="6156177" y="356720"/>
                  <a:ext cx="1549625" cy="886409"/>
                </a:xfrm>
                <a:prstGeom prst="roundRect">
                  <a:avLst/>
                </a:prstGeom>
                <a:blipFill dpi="0"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29" tIns="45715" rIns="91429" bIns="45715" rtlCol="0" anchor="ctr"/>
                <a:lstStyle/>
                <a:p>
                  <a:pPr algn="ctr"/>
                  <a:r>
                    <a:rPr lang="ru-RU" sz="31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ИФМ</a:t>
                  </a:r>
                  <a:endParaRPr lang="ru-RU" sz="31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" name="Плюс 11"/>
                <p:cNvSpPr/>
                <p:nvPr/>
              </p:nvSpPr>
              <p:spPr>
                <a:xfrm>
                  <a:off x="5567896" y="565503"/>
                  <a:ext cx="360040" cy="476672"/>
                </a:xfrm>
                <a:prstGeom prst="mathPlus">
                  <a:avLst>
                    <a:gd name="adj1" fmla="val 0"/>
                  </a:avLst>
                </a:prstGeom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29" tIns="45715" rIns="91429" bIns="45715"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" name="Левая фигурная скобка 12"/>
                <p:cNvSpPr/>
                <p:nvPr/>
              </p:nvSpPr>
              <p:spPr>
                <a:xfrm rot="16200000">
                  <a:off x="4725541" y="-615621"/>
                  <a:ext cx="406391" cy="4108135"/>
                </a:xfrm>
                <a:prstGeom prst="leftBrace">
                  <a:avLst>
                    <a:gd name="adj1" fmla="val 19461"/>
                    <a:gd name="adj2" fmla="val 50000"/>
                  </a:avLst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91429" tIns="45715" rIns="91429" bIns="45715"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" name="Скругленный прямоугольник 13"/>
                <p:cNvSpPr/>
                <p:nvPr/>
              </p:nvSpPr>
              <p:spPr>
                <a:xfrm>
                  <a:off x="765863" y="2364827"/>
                  <a:ext cx="1395979" cy="1296144"/>
                </a:xfrm>
                <a:prstGeom prst="roundRect">
                  <a:avLst/>
                </a:prstGeom>
                <a:noFill/>
                <a:ln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29" tIns="45715" rIns="91429" bIns="45715" rtlCol="0" anchor="ctr"/>
                <a:lstStyle/>
                <a:p>
                  <a:pPr algn="ctr"/>
                  <a:r>
                    <a:rPr lang="ru-RU" sz="31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Вещество</a:t>
                  </a:r>
                  <a:endParaRPr lang="ru-RU" sz="31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" name="Скругленный прямоугольник 14"/>
                <p:cNvSpPr/>
                <p:nvPr/>
              </p:nvSpPr>
              <p:spPr>
                <a:xfrm>
                  <a:off x="7268735" y="2362803"/>
                  <a:ext cx="1262121" cy="1296144"/>
                </a:xfrm>
                <a:prstGeom prst="roundRect">
                  <a:avLst/>
                </a:prstGeom>
                <a:noFill/>
                <a:ln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29" tIns="45715" rIns="91429" bIns="45715" rtlCol="0" anchor="ctr"/>
                <a:lstStyle/>
                <a:p>
                  <a:pPr algn="ctr"/>
                  <a:r>
                    <a:rPr lang="ru-RU" sz="31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Энергия</a:t>
                  </a:r>
                  <a:endParaRPr lang="ru-RU" sz="31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" name="Скругленный прямоугольник 15"/>
                <p:cNvSpPr/>
                <p:nvPr/>
              </p:nvSpPr>
              <p:spPr>
                <a:xfrm>
                  <a:off x="4933999" y="2334062"/>
                  <a:ext cx="1438201" cy="1296144"/>
                </a:xfrm>
                <a:prstGeom prst="roundRect">
                  <a:avLst/>
                </a:prstGeom>
                <a:noFill/>
                <a:ln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29" tIns="45715" rIns="91429" bIns="45715" rtlCol="0" anchor="ctr"/>
                <a:lstStyle/>
                <a:p>
                  <a:pPr algn="ctr"/>
                  <a:r>
                    <a:rPr lang="ru-RU" sz="31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Вещество</a:t>
                  </a:r>
                  <a:endParaRPr lang="ru-RU" sz="31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" name="Скругленный прямоугольник 16"/>
                <p:cNvSpPr/>
                <p:nvPr/>
              </p:nvSpPr>
              <p:spPr>
                <a:xfrm>
                  <a:off x="2925826" y="2403177"/>
                  <a:ext cx="1242871" cy="1295094"/>
                </a:xfrm>
                <a:prstGeom prst="roundRect">
                  <a:avLst/>
                </a:prstGeom>
                <a:noFill/>
                <a:ln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29" tIns="45715" rIns="91429" bIns="45715" rtlCol="0" anchor="ctr"/>
                <a:lstStyle/>
                <a:p>
                  <a:pPr algn="ctr"/>
                  <a:r>
                    <a:rPr lang="ru-RU" sz="31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Энергия</a:t>
                  </a:r>
                  <a:endParaRPr lang="ru-RU" sz="31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8" name="Прямая со стрелкой 17"/>
                <p:cNvCxnSpPr/>
                <p:nvPr/>
              </p:nvCxnSpPr>
              <p:spPr>
                <a:xfrm>
                  <a:off x="998079" y="1139852"/>
                  <a:ext cx="360040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Прямая со стрелкой 18"/>
                <p:cNvCxnSpPr/>
                <p:nvPr/>
              </p:nvCxnSpPr>
              <p:spPr>
                <a:xfrm>
                  <a:off x="8963980" y="1114457"/>
                  <a:ext cx="360040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Полилиния 19"/>
                <p:cNvSpPr/>
                <p:nvPr/>
              </p:nvSpPr>
              <p:spPr>
                <a:xfrm>
                  <a:off x="2146554" y="2700406"/>
                  <a:ext cx="628073" cy="176373"/>
                </a:xfrm>
                <a:custGeom>
                  <a:avLst/>
                  <a:gdLst>
                    <a:gd name="connsiteX0" fmla="*/ 0 w 720436"/>
                    <a:gd name="connsiteY0" fmla="*/ 148588 h 388734"/>
                    <a:gd name="connsiteX1" fmla="*/ 110836 w 720436"/>
                    <a:gd name="connsiteY1" fmla="*/ 148588 h 388734"/>
                    <a:gd name="connsiteX2" fmla="*/ 147782 w 720436"/>
                    <a:gd name="connsiteY2" fmla="*/ 83934 h 388734"/>
                    <a:gd name="connsiteX3" fmla="*/ 230909 w 720436"/>
                    <a:gd name="connsiteY3" fmla="*/ 176297 h 388734"/>
                    <a:gd name="connsiteX4" fmla="*/ 295564 w 720436"/>
                    <a:gd name="connsiteY4" fmla="*/ 65461 h 388734"/>
                    <a:gd name="connsiteX5" fmla="*/ 360218 w 720436"/>
                    <a:gd name="connsiteY5" fmla="*/ 176297 h 388734"/>
                    <a:gd name="connsiteX6" fmla="*/ 434109 w 720436"/>
                    <a:gd name="connsiteY6" fmla="*/ 65461 h 388734"/>
                    <a:gd name="connsiteX7" fmla="*/ 489527 w 720436"/>
                    <a:gd name="connsiteY7" fmla="*/ 157824 h 388734"/>
                    <a:gd name="connsiteX8" fmla="*/ 572655 w 720436"/>
                    <a:gd name="connsiteY8" fmla="*/ 806 h 388734"/>
                    <a:gd name="connsiteX9" fmla="*/ 628073 w 720436"/>
                    <a:gd name="connsiteY9" fmla="*/ 102406 h 388734"/>
                    <a:gd name="connsiteX10" fmla="*/ 655782 w 720436"/>
                    <a:gd name="connsiteY10" fmla="*/ 231715 h 388734"/>
                    <a:gd name="connsiteX11" fmla="*/ 720436 w 720436"/>
                    <a:gd name="connsiteY11" fmla="*/ 388734 h 388734"/>
                    <a:gd name="connsiteX0" fmla="*/ 0 w 655782"/>
                    <a:gd name="connsiteY0" fmla="*/ 148588 h 231715"/>
                    <a:gd name="connsiteX1" fmla="*/ 110836 w 655782"/>
                    <a:gd name="connsiteY1" fmla="*/ 148588 h 231715"/>
                    <a:gd name="connsiteX2" fmla="*/ 147782 w 655782"/>
                    <a:gd name="connsiteY2" fmla="*/ 83934 h 231715"/>
                    <a:gd name="connsiteX3" fmla="*/ 230909 w 655782"/>
                    <a:gd name="connsiteY3" fmla="*/ 176297 h 231715"/>
                    <a:gd name="connsiteX4" fmla="*/ 295564 w 655782"/>
                    <a:gd name="connsiteY4" fmla="*/ 65461 h 231715"/>
                    <a:gd name="connsiteX5" fmla="*/ 360218 w 655782"/>
                    <a:gd name="connsiteY5" fmla="*/ 176297 h 231715"/>
                    <a:gd name="connsiteX6" fmla="*/ 434109 w 655782"/>
                    <a:gd name="connsiteY6" fmla="*/ 65461 h 231715"/>
                    <a:gd name="connsiteX7" fmla="*/ 489527 w 655782"/>
                    <a:gd name="connsiteY7" fmla="*/ 157824 h 231715"/>
                    <a:gd name="connsiteX8" fmla="*/ 572655 w 655782"/>
                    <a:gd name="connsiteY8" fmla="*/ 806 h 231715"/>
                    <a:gd name="connsiteX9" fmla="*/ 628073 w 655782"/>
                    <a:gd name="connsiteY9" fmla="*/ 102406 h 231715"/>
                    <a:gd name="connsiteX10" fmla="*/ 655782 w 655782"/>
                    <a:gd name="connsiteY10" fmla="*/ 231715 h 231715"/>
                    <a:gd name="connsiteX0" fmla="*/ 0 w 628073"/>
                    <a:gd name="connsiteY0" fmla="*/ 148588 h 176373"/>
                    <a:gd name="connsiteX1" fmla="*/ 110836 w 628073"/>
                    <a:gd name="connsiteY1" fmla="*/ 148588 h 176373"/>
                    <a:gd name="connsiteX2" fmla="*/ 147782 w 628073"/>
                    <a:gd name="connsiteY2" fmla="*/ 83934 h 176373"/>
                    <a:gd name="connsiteX3" fmla="*/ 230909 w 628073"/>
                    <a:gd name="connsiteY3" fmla="*/ 176297 h 176373"/>
                    <a:gd name="connsiteX4" fmla="*/ 295564 w 628073"/>
                    <a:gd name="connsiteY4" fmla="*/ 65461 h 176373"/>
                    <a:gd name="connsiteX5" fmla="*/ 360218 w 628073"/>
                    <a:gd name="connsiteY5" fmla="*/ 176297 h 176373"/>
                    <a:gd name="connsiteX6" fmla="*/ 434109 w 628073"/>
                    <a:gd name="connsiteY6" fmla="*/ 65461 h 176373"/>
                    <a:gd name="connsiteX7" fmla="*/ 489527 w 628073"/>
                    <a:gd name="connsiteY7" fmla="*/ 157824 h 176373"/>
                    <a:gd name="connsiteX8" fmla="*/ 572655 w 628073"/>
                    <a:gd name="connsiteY8" fmla="*/ 806 h 176373"/>
                    <a:gd name="connsiteX9" fmla="*/ 628073 w 628073"/>
                    <a:gd name="connsiteY9" fmla="*/ 102406 h 176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28073" h="176373">
                      <a:moveTo>
                        <a:pt x="0" y="148588"/>
                      </a:moveTo>
                      <a:cubicBezTo>
                        <a:pt x="43103" y="153976"/>
                        <a:pt x="86206" y="159364"/>
                        <a:pt x="110836" y="148588"/>
                      </a:cubicBezTo>
                      <a:cubicBezTo>
                        <a:pt x="135466" y="137812"/>
                        <a:pt x="127770" y="79316"/>
                        <a:pt x="147782" y="83934"/>
                      </a:cubicBezTo>
                      <a:cubicBezTo>
                        <a:pt x="167794" y="88552"/>
                        <a:pt x="206279" y="179376"/>
                        <a:pt x="230909" y="176297"/>
                      </a:cubicBezTo>
                      <a:cubicBezTo>
                        <a:pt x="255539" y="173218"/>
                        <a:pt x="274013" y="65461"/>
                        <a:pt x="295564" y="65461"/>
                      </a:cubicBezTo>
                      <a:cubicBezTo>
                        <a:pt x="317115" y="65461"/>
                        <a:pt x="337127" y="176297"/>
                        <a:pt x="360218" y="176297"/>
                      </a:cubicBezTo>
                      <a:cubicBezTo>
                        <a:pt x="383309" y="176297"/>
                        <a:pt x="412558" y="68540"/>
                        <a:pt x="434109" y="65461"/>
                      </a:cubicBezTo>
                      <a:cubicBezTo>
                        <a:pt x="455660" y="62382"/>
                        <a:pt x="466436" y="168600"/>
                        <a:pt x="489527" y="157824"/>
                      </a:cubicBezTo>
                      <a:cubicBezTo>
                        <a:pt x="512618" y="147048"/>
                        <a:pt x="549564" y="10042"/>
                        <a:pt x="572655" y="806"/>
                      </a:cubicBezTo>
                      <a:cubicBezTo>
                        <a:pt x="595746" y="-8430"/>
                        <a:pt x="614219" y="63921"/>
                        <a:pt x="628073" y="102406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29" tIns="45715" rIns="91429" bIns="45715"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1" name="Прямая со стрелкой 20"/>
                <p:cNvCxnSpPr>
                  <a:stCxn id="20" idx="9"/>
                </p:cNvCxnSpPr>
                <p:nvPr/>
              </p:nvCxnSpPr>
              <p:spPr>
                <a:xfrm>
                  <a:off x="2774626" y="2802812"/>
                  <a:ext cx="164016" cy="31597"/>
                </a:xfrm>
                <a:prstGeom prst="straightConnector1">
                  <a:avLst/>
                </a:prstGeom>
                <a:ln w="34925">
                  <a:solidFill>
                    <a:schemeClr val="tx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Полилиния 21"/>
                <p:cNvSpPr/>
                <p:nvPr/>
              </p:nvSpPr>
              <p:spPr>
                <a:xfrm>
                  <a:off x="4137009" y="2716231"/>
                  <a:ext cx="628073" cy="176373"/>
                </a:xfrm>
                <a:custGeom>
                  <a:avLst/>
                  <a:gdLst>
                    <a:gd name="connsiteX0" fmla="*/ 0 w 720436"/>
                    <a:gd name="connsiteY0" fmla="*/ 148588 h 388734"/>
                    <a:gd name="connsiteX1" fmla="*/ 110836 w 720436"/>
                    <a:gd name="connsiteY1" fmla="*/ 148588 h 388734"/>
                    <a:gd name="connsiteX2" fmla="*/ 147782 w 720436"/>
                    <a:gd name="connsiteY2" fmla="*/ 83934 h 388734"/>
                    <a:gd name="connsiteX3" fmla="*/ 230909 w 720436"/>
                    <a:gd name="connsiteY3" fmla="*/ 176297 h 388734"/>
                    <a:gd name="connsiteX4" fmla="*/ 295564 w 720436"/>
                    <a:gd name="connsiteY4" fmla="*/ 65461 h 388734"/>
                    <a:gd name="connsiteX5" fmla="*/ 360218 w 720436"/>
                    <a:gd name="connsiteY5" fmla="*/ 176297 h 388734"/>
                    <a:gd name="connsiteX6" fmla="*/ 434109 w 720436"/>
                    <a:gd name="connsiteY6" fmla="*/ 65461 h 388734"/>
                    <a:gd name="connsiteX7" fmla="*/ 489527 w 720436"/>
                    <a:gd name="connsiteY7" fmla="*/ 157824 h 388734"/>
                    <a:gd name="connsiteX8" fmla="*/ 572655 w 720436"/>
                    <a:gd name="connsiteY8" fmla="*/ 806 h 388734"/>
                    <a:gd name="connsiteX9" fmla="*/ 628073 w 720436"/>
                    <a:gd name="connsiteY9" fmla="*/ 102406 h 388734"/>
                    <a:gd name="connsiteX10" fmla="*/ 655782 w 720436"/>
                    <a:gd name="connsiteY10" fmla="*/ 231715 h 388734"/>
                    <a:gd name="connsiteX11" fmla="*/ 720436 w 720436"/>
                    <a:gd name="connsiteY11" fmla="*/ 388734 h 388734"/>
                    <a:gd name="connsiteX0" fmla="*/ 0 w 655782"/>
                    <a:gd name="connsiteY0" fmla="*/ 148588 h 231715"/>
                    <a:gd name="connsiteX1" fmla="*/ 110836 w 655782"/>
                    <a:gd name="connsiteY1" fmla="*/ 148588 h 231715"/>
                    <a:gd name="connsiteX2" fmla="*/ 147782 w 655782"/>
                    <a:gd name="connsiteY2" fmla="*/ 83934 h 231715"/>
                    <a:gd name="connsiteX3" fmla="*/ 230909 w 655782"/>
                    <a:gd name="connsiteY3" fmla="*/ 176297 h 231715"/>
                    <a:gd name="connsiteX4" fmla="*/ 295564 w 655782"/>
                    <a:gd name="connsiteY4" fmla="*/ 65461 h 231715"/>
                    <a:gd name="connsiteX5" fmla="*/ 360218 w 655782"/>
                    <a:gd name="connsiteY5" fmla="*/ 176297 h 231715"/>
                    <a:gd name="connsiteX6" fmla="*/ 434109 w 655782"/>
                    <a:gd name="connsiteY6" fmla="*/ 65461 h 231715"/>
                    <a:gd name="connsiteX7" fmla="*/ 489527 w 655782"/>
                    <a:gd name="connsiteY7" fmla="*/ 157824 h 231715"/>
                    <a:gd name="connsiteX8" fmla="*/ 572655 w 655782"/>
                    <a:gd name="connsiteY8" fmla="*/ 806 h 231715"/>
                    <a:gd name="connsiteX9" fmla="*/ 628073 w 655782"/>
                    <a:gd name="connsiteY9" fmla="*/ 102406 h 231715"/>
                    <a:gd name="connsiteX10" fmla="*/ 655782 w 655782"/>
                    <a:gd name="connsiteY10" fmla="*/ 231715 h 231715"/>
                    <a:gd name="connsiteX0" fmla="*/ 0 w 628073"/>
                    <a:gd name="connsiteY0" fmla="*/ 148588 h 176373"/>
                    <a:gd name="connsiteX1" fmla="*/ 110836 w 628073"/>
                    <a:gd name="connsiteY1" fmla="*/ 148588 h 176373"/>
                    <a:gd name="connsiteX2" fmla="*/ 147782 w 628073"/>
                    <a:gd name="connsiteY2" fmla="*/ 83934 h 176373"/>
                    <a:gd name="connsiteX3" fmla="*/ 230909 w 628073"/>
                    <a:gd name="connsiteY3" fmla="*/ 176297 h 176373"/>
                    <a:gd name="connsiteX4" fmla="*/ 295564 w 628073"/>
                    <a:gd name="connsiteY4" fmla="*/ 65461 h 176373"/>
                    <a:gd name="connsiteX5" fmla="*/ 360218 w 628073"/>
                    <a:gd name="connsiteY5" fmla="*/ 176297 h 176373"/>
                    <a:gd name="connsiteX6" fmla="*/ 434109 w 628073"/>
                    <a:gd name="connsiteY6" fmla="*/ 65461 h 176373"/>
                    <a:gd name="connsiteX7" fmla="*/ 489527 w 628073"/>
                    <a:gd name="connsiteY7" fmla="*/ 157824 h 176373"/>
                    <a:gd name="connsiteX8" fmla="*/ 572655 w 628073"/>
                    <a:gd name="connsiteY8" fmla="*/ 806 h 176373"/>
                    <a:gd name="connsiteX9" fmla="*/ 628073 w 628073"/>
                    <a:gd name="connsiteY9" fmla="*/ 102406 h 176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28073" h="176373">
                      <a:moveTo>
                        <a:pt x="0" y="148588"/>
                      </a:moveTo>
                      <a:cubicBezTo>
                        <a:pt x="43103" y="153976"/>
                        <a:pt x="86206" y="159364"/>
                        <a:pt x="110836" y="148588"/>
                      </a:cubicBezTo>
                      <a:cubicBezTo>
                        <a:pt x="135466" y="137812"/>
                        <a:pt x="127770" y="79316"/>
                        <a:pt x="147782" y="83934"/>
                      </a:cubicBezTo>
                      <a:cubicBezTo>
                        <a:pt x="167794" y="88552"/>
                        <a:pt x="206279" y="179376"/>
                        <a:pt x="230909" y="176297"/>
                      </a:cubicBezTo>
                      <a:cubicBezTo>
                        <a:pt x="255539" y="173218"/>
                        <a:pt x="274013" y="65461"/>
                        <a:pt x="295564" y="65461"/>
                      </a:cubicBezTo>
                      <a:cubicBezTo>
                        <a:pt x="317115" y="65461"/>
                        <a:pt x="337127" y="176297"/>
                        <a:pt x="360218" y="176297"/>
                      </a:cubicBezTo>
                      <a:cubicBezTo>
                        <a:pt x="383309" y="176297"/>
                        <a:pt x="412558" y="68540"/>
                        <a:pt x="434109" y="65461"/>
                      </a:cubicBezTo>
                      <a:cubicBezTo>
                        <a:pt x="455660" y="62382"/>
                        <a:pt x="466436" y="168600"/>
                        <a:pt x="489527" y="157824"/>
                      </a:cubicBezTo>
                      <a:cubicBezTo>
                        <a:pt x="512618" y="147048"/>
                        <a:pt x="549564" y="10042"/>
                        <a:pt x="572655" y="806"/>
                      </a:cubicBezTo>
                      <a:cubicBezTo>
                        <a:pt x="595746" y="-8430"/>
                        <a:pt x="614219" y="63921"/>
                        <a:pt x="628073" y="102406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29" tIns="45715" rIns="91429" bIns="45715"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3" name="Прямая со стрелкой 22"/>
                <p:cNvCxnSpPr>
                  <a:stCxn id="22" idx="9"/>
                </p:cNvCxnSpPr>
                <p:nvPr/>
              </p:nvCxnSpPr>
              <p:spPr>
                <a:xfrm>
                  <a:off x="4765082" y="2818637"/>
                  <a:ext cx="164016" cy="31597"/>
                </a:xfrm>
                <a:prstGeom prst="straightConnector1">
                  <a:avLst/>
                </a:prstGeom>
                <a:ln w="34925">
                  <a:solidFill>
                    <a:schemeClr val="tx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Полилиния 23"/>
                <p:cNvSpPr/>
                <p:nvPr/>
              </p:nvSpPr>
              <p:spPr>
                <a:xfrm>
                  <a:off x="6346549" y="2666663"/>
                  <a:ext cx="751204" cy="145126"/>
                </a:xfrm>
                <a:custGeom>
                  <a:avLst/>
                  <a:gdLst>
                    <a:gd name="connsiteX0" fmla="*/ 0 w 720436"/>
                    <a:gd name="connsiteY0" fmla="*/ 148588 h 388734"/>
                    <a:gd name="connsiteX1" fmla="*/ 110836 w 720436"/>
                    <a:gd name="connsiteY1" fmla="*/ 148588 h 388734"/>
                    <a:gd name="connsiteX2" fmla="*/ 147782 w 720436"/>
                    <a:gd name="connsiteY2" fmla="*/ 83934 h 388734"/>
                    <a:gd name="connsiteX3" fmla="*/ 230909 w 720436"/>
                    <a:gd name="connsiteY3" fmla="*/ 176297 h 388734"/>
                    <a:gd name="connsiteX4" fmla="*/ 295564 w 720436"/>
                    <a:gd name="connsiteY4" fmla="*/ 65461 h 388734"/>
                    <a:gd name="connsiteX5" fmla="*/ 360218 w 720436"/>
                    <a:gd name="connsiteY5" fmla="*/ 176297 h 388734"/>
                    <a:gd name="connsiteX6" fmla="*/ 434109 w 720436"/>
                    <a:gd name="connsiteY6" fmla="*/ 65461 h 388734"/>
                    <a:gd name="connsiteX7" fmla="*/ 489527 w 720436"/>
                    <a:gd name="connsiteY7" fmla="*/ 157824 h 388734"/>
                    <a:gd name="connsiteX8" fmla="*/ 572655 w 720436"/>
                    <a:gd name="connsiteY8" fmla="*/ 806 h 388734"/>
                    <a:gd name="connsiteX9" fmla="*/ 628073 w 720436"/>
                    <a:gd name="connsiteY9" fmla="*/ 102406 h 388734"/>
                    <a:gd name="connsiteX10" fmla="*/ 655782 w 720436"/>
                    <a:gd name="connsiteY10" fmla="*/ 231715 h 388734"/>
                    <a:gd name="connsiteX11" fmla="*/ 720436 w 720436"/>
                    <a:gd name="connsiteY11" fmla="*/ 388734 h 388734"/>
                    <a:gd name="connsiteX0" fmla="*/ 0 w 655782"/>
                    <a:gd name="connsiteY0" fmla="*/ 148588 h 231715"/>
                    <a:gd name="connsiteX1" fmla="*/ 110836 w 655782"/>
                    <a:gd name="connsiteY1" fmla="*/ 148588 h 231715"/>
                    <a:gd name="connsiteX2" fmla="*/ 147782 w 655782"/>
                    <a:gd name="connsiteY2" fmla="*/ 83934 h 231715"/>
                    <a:gd name="connsiteX3" fmla="*/ 230909 w 655782"/>
                    <a:gd name="connsiteY3" fmla="*/ 176297 h 231715"/>
                    <a:gd name="connsiteX4" fmla="*/ 295564 w 655782"/>
                    <a:gd name="connsiteY4" fmla="*/ 65461 h 231715"/>
                    <a:gd name="connsiteX5" fmla="*/ 360218 w 655782"/>
                    <a:gd name="connsiteY5" fmla="*/ 176297 h 231715"/>
                    <a:gd name="connsiteX6" fmla="*/ 434109 w 655782"/>
                    <a:gd name="connsiteY6" fmla="*/ 65461 h 231715"/>
                    <a:gd name="connsiteX7" fmla="*/ 489527 w 655782"/>
                    <a:gd name="connsiteY7" fmla="*/ 157824 h 231715"/>
                    <a:gd name="connsiteX8" fmla="*/ 572655 w 655782"/>
                    <a:gd name="connsiteY8" fmla="*/ 806 h 231715"/>
                    <a:gd name="connsiteX9" fmla="*/ 628073 w 655782"/>
                    <a:gd name="connsiteY9" fmla="*/ 102406 h 231715"/>
                    <a:gd name="connsiteX10" fmla="*/ 655782 w 655782"/>
                    <a:gd name="connsiteY10" fmla="*/ 231715 h 231715"/>
                    <a:gd name="connsiteX0" fmla="*/ 0 w 628073"/>
                    <a:gd name="connsiteY0" fmla="*/ 148588 h 176373"/>
                    <a:gd name="connsiteX1" fmla="*/ 110836 w 628073"/>
                    <a:gd name="connsiteY1" fmla="*/ 148588 h 176373"/>
                    <a:gd name="connsiteX2" fmla="*/ 147782 w 628073"/>
                    <a:gd name="connsiteY2" fmla="*/ 83934 h 176373"/>
                    <a:gd name="connsiteX3" fmla="*/ 230909 w 628073"/>
                    <a:gd name="connsiteY3" fmla="*/ 176297 h 176373"/>
                    <a:gd name="connsiteX4" fmla="*/ 295564 w 628073"/>
                    <a:gd name="connsiteY4" fmla="*/ 65461 h 176373"/>
                    <a:gd name="connsiteX5" fmla="*/ 360218 w 628073"/>
                    <a:gd name="connsiteY5" fmla="*/ 176297 h 176373"/>
                    <a:gd name="connsiteX6" fmla="*/ 434109 w 628073"/>
                    <a:gd name="connsiteY6" fmla="*/ 65461 h 176373"/>
                    <a:gd name="connsiteX7" fmla="*/ 489527 w 628073"/>
                    <a:gd name="connsiteY7" fmla="*/ 157824 h 176373"/>
                    <a:gd name="connsiteX8" fmla="*/ 572655 w 628073"/>
                    <a:gd name="connsiteY8" fmla="*/ 806 h 176373"/>
                    <a:gd name="connsiteX9" fmla="*/ 628073 w 628073"/>
                    <a:gd name="connsiteY9" fmla="*/ 102406 h 176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28073" h="176373">
                      <a:moveTo>
                        <a:pt x="0" y="148588"/>
                      </a:moveTo>
                      <a:cubicBezTo>
                        <a:pt x="43103" y="153976"/>
                        <a:pt x="86206" y="159364"/>
                        <a:pt x="110836" y="148588"/>
                      </a:cubicBezTo>
                      <a:cubicBezTo>
                        <a:pt x="135466" y="137812"/>
                        <a:pt x="127770" y="79316"/>
                        <a:pt x="147782" y="83934"/>
                      </a:cubicBezTo>
                      <a:cubicBezTo>
                        <a:pt x="167794" y="88552"/>
                        <a:pt x="206279" y="179376"/>
                        <a:pt x="230909" y="176297"/>
                      </a:cubicBezTo>
                      <a:cubicBezTo>
                        <a:pt x="255539" y="173218"/>
                        <a:pt x="274013" y="65461"/>
                        <a:pt x="295564" y="65461"/>
                      </a:cubicBezTo>
                      <a:cubicBezTo>
                        <a:pt x="317115" y="65461"/>
                        <a:pt x="337127" y="176297"/>
                        <a:pt x="360218" y="176297"/>
                      </a:cubicBezTo>
                      <a:cubicBezTo>
                        <a:pt x="383309" y="176297"/>
                        <a:pt x="412558" y="68540"/>
                        <a:pt x="434109" y="65461"/>
                      </a:cubicBezTo>
                      <a:cubicBezTo>
                        <a:pt x="455660" y="62382"/>
                        <a:pt x="466436" y="168600"/>
                        <a:pt x="489527" y="157824"/>
                      </a:cubicBezTo>
                      <a:cubicBezTo>
                        <a:pt x="512618" y="147048"/>
                        <a:pt x="549564" y="10042"/>
                        <a:pt x="572655" y="806"/>
                      </a:cubicBezTo>
                      <a:cubicBezTo>
                        <a:pt x="595746" y="-8430"/>
                        <a:pt x="614219" y="63921"/>
                        <a:pt x="628073" y="102406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29" tIns="45715" rIns="91429" bIns="45715"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5" name="Прямая со стрелкой 24"/>
                <p:cNvCxnSpPr>
                  <a:stCxn id="24" idx="9"/>
                </p:cNvCxnSpPr>
                <p:nvPr/>
              </p:nvCxnSpPr>
              <p:spPr>
                <a:xfrm>
                  <a:off x="7097753" y="2750926"/>
                  <a:ext cx="164016" cy="49740"/>
                </a:xfrm>
                <a:prstGeom prst="straightConnector1">
                  <a:avLst/>
                </a:prstGeom>
                <a:ln w="34925">
                  <a:solidFill>
                    <a:schemeClr val="tx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Полилиния 25"/>
                <p:cNvSpPr/>
                <p:nvPr/>
              </p:nvSpPr>
              <p:spPr>
                <a:xfrm>
                  <a:off x="2283216" y="3101086"/>
                  <a:ext cx="628073" cy="176373"/>
                </a:xfrm>
                <a:custGeom>
                  <a:avLst/>
                  <a:gdLst>
                    <a:gd name="connsiteX0" fmla="*/ 0 w 720436"/>
                    <a:gd name="connsiteY0" fmla="*/ 148588 h 388734"/>
                    <a:gd name="connsiteX1" fmla="*/ 110836 w 720436"/>
                    <a:gd name="connsiteY1" fmla="*/ 148588 h 388734"/>
                    <a:gd name="connsiteX2" fmla="*/ 147782 w 720436"/>
                    <a:gd name="connsiteY2" fmla="*/ 83934 h 388734"/>
                    <a:gd name="connsiteX3" fmla="*/ 230909 w 720436"/>
                    <a:gd name="connsiteY3" fmla="*/ 176297 h 388734"/>
                    <a:gd name="connsiteX4" fmla="*/ 295564 w 720436"/>
                    <a:gd name="connsiteY4" fmla="*/ 65461 h 388734"/>
                    <a:gd name="connsiteX5" fmla="*/ 360218 w 720436"/>
                    <a:gd name="connsiteY5" fmla="*/ 176297 h 388734"/>
                    <a:gd name="connsiteX6" fmla="*/ 434109 w 720436"/>
                    <a:gd name="connsiteY6" fmla="*/ 65461 h 388734"/>
                    <a:gd name="connsiteX7" fmla="*/ 489527 w 720436"/>
                    <a:gd name="connsiteY7" fmla="*/ 157824 h 388734"/>
                    <a:gd name="connsiteX8" fmla="*/ 572655 w 720436"/>
                    <a:gd name="connsiteY8" fmla="*/ 806 h 388734"/>
                    <a:gd name="connsiteX9" fmla="*/ 628073 w 720436"/>
                    <a:gd name="connsiteY9" fmla="*/ 102406 h 388734"/>
                    <a:gd name="connsiteX10" fmla="*/ 655782 w 720436"/>
                    <a:gd name="connsiteY10" fmla="*/ 231715 h 388734"/>
                    <a:gd name="connsiteX11" fmla="*/ 720436 w 720436"/>
                    <a:gd name="connsiteY11" fmla="*/ 388734 h 388734"/>
                    <a:gd name="connsiteX0" fmla="*/ 0 w 655782"/>
                    <a:gd name="connsiteY0" fmla="*/ 148588 h 231715"/>
                    <a:gd name="connsiteX1" fmla="*/ 110836 w 655782"/>
                    <a:gd name="connsiteY1" fmla="*/ 148588 h 231715"/>
                    <a:gd name="connsiteX2" fmla="*/ 147782 w 655782"/>
                    <a:gd name="connsiteY2" fmla="*/ 83934 h 231715"/>
                    <a:gd name="connsiteX3" fmla="*/ 230909 w 655782"/>
                    <a:gd name="connsiteY3" fmla="*/ 176297 h 231715"/>
                    <a:gd name="connsiteX4" fmla="*/ 295564 w 655782"/>
                    <a:gd name="connsiteY4" fmla="*/ 65461 h 231715"/>
                    <a:gd name="connsiteX5" fmla="*/ 360218 w 655782"/>
                    <a:gd name="connsiteY5" fmla="*/ 176297 h 231715"/>
                    <a:gd name="connsiteX6" fmla="*/ 434109 w 655782"/>
                    <a:gd name="connsiteY6" fmla="*/ 65461 h 231715"/>
                    <a:gd name="connsiteX7" fmla="*/ 489527 w 655782"/>
                    <a:gd name="connsiteY7" fmla="*/ 157824 h 231715"/>
                    <a:gd name="connsiteX8" fmla="*/ 572655 w 655782"/>
                    <a:gd name="connsiteY8" fmla="*/ 806 h 231715"/>
                    <a:gd name="connsiteX9" fmla="*/ 628073 w 655782"/>
                    <a:gd name="connsiteY9" fmla="*/ 102406 h 231715"/>
                    <a:gd name="connsiteX10" fmla="*/ 655782 w 655782"/>
                    <a:gd name="connsiteY10" fmla="*/ 231715 h 231715"/>
                    <a:gd name="connsiteX0" fmla="*/ 0 w 628073"/>
                    <a:gd name="connsiteY0" fmla="*/ 148588 h 176373"/>
                    <a:gd name="connsiteX1" fmla="*/ 110836 w 628073"/>
                    <a:gd name="connsiteY1" fmla="*/ 148588 h 176373"/>
                    <a:gd name="connsiteX2" fmla="*/ 147782 w 628073"/>
                    <a:gd name="connsiteY2" fmla="*/ 83934 h 176373"/>
                    <a:gd name="connsiteX3" fmla="*/ 230909 w 628073"/>
                    <a:gd name="connsiteY3" fmla="*/ 176297 h 176373"/>
                    <a:gd name="connsiteX4" fmla="*/ 295564 w 628073"/>
                    <a:gd name="connsiteY4" fmla="*/ 65461 h 176373"/>
                    <a:gd name="connsiteX5" fmla="*/ 360218 w 628073"/>
                    <a:gd name="connsiteY5" fmla="*/ 176297 h 176373"/>
                    <a:gd name="connsiteX6" fmla="*/ 434109 w 628073"/>
                    <a:gd name="connsiteY6" fmla="*/ 65461 h 176373"/>
                    <a:gd name="connsiteX7" fmla="*/ 489527 w 628073"/>
                    <a:gd name="connsiteY7" fmla="*/ 157824 h 176373"/>
                    <a:gd name="connsiteX8" fmla="*/ 572655 w 628073"/>
                    <a:gd name="connsiteY8" fmla="*/ 806 h 176373"/>
                    <a:gd name="connsiteX9" fmla="*/ 628073 w 628073"/>
                    <a:gd name="connsiteY9" fmla="*/ 102406 h 176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28073" h="176373">
                      <a:moveTo>
                        <a:pt x="0" y="148588"/>
                      </a:moveTo>
                      <a:cubicBezTo>
                        <a:pt x="43103" y="153976"/>
                        <a:pt x="86206" y="159364"/>
                        <a:pt x="110836" y="148588"/>
                      </a:cubicBezTo>
                      <a:cubicBezTo>
                        <a:pt x="135466" y="137812"/>
                        <a:pt x="127770" y="79316"/>
                        <a:pt x="147782" y="83934"/>
                      </a:cubicBezTo>
                      <a:cubicBezTo>
                        <a:pt x="167794" y="88552"/>
                        <a:pt x="206279" y="179376"/>
                        <a:pt x="230909" y="176297"/>
                      </a:cubicBezTo>
                      <a:cubicBezTo>
                        <a:pt x="255539" y="173218"/>
                        <a:pt x="274013" y="65461"/>
                        <a:pt x="295564" y="65461"/>
                      </a:cubicBezTo>
                      <a:cubicBezTo>
                        <a:pt x="317115" y="65461"/>
                        <a:pt x="337127" y="176297"/>
                        <a:pt x="360218" y="176297"/>
                      </a:cubicBezTo>
                      <a:cubicBezTo>
                        <a:pt x="383309" y="176297"/>
                        <a:pt x="412558" y="68540"/>
                        <a:pt x="434109" y="65461"/>
                      </a:cubicBezTo>
                      <a:cubicBezTo>
                        <a:pt x="455660" y="62382"/>
                        <a:pt x="466436" y="168600"/>
                        <a:pt x="489527" y="157824"/>
                      </a:cubicBezTo>
                      <a:cubicBezTo>
                        <a:pt x="512618" y="147048"/>
                        <a:pt x="549564" y="10042"/>
                        <a:pt x="572655" y="806"/>
                      </a:cubicBezTo>
                      <a:cubicBezTo>
                        <a:pt x="595746" y="-8430"/>
                        <a:pt x="614219" y="63921"/>
                        <a:pt x="628073" y="102406"/>
                      </a:cubicBezTo>
                    </a:path>
                  </a:pathLst>
                </a:custGeom>
                <a:noFill/>
                <a:scene3d>
                  <a:camera prst="orthographicFront">
                    <a:rot lat="0" lon="0" rev="108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29" tIns="45715" rIns="91429" bIns="45715"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7" name="Прямая со стрелкой 26"/>
                <p:cNvCxnSpPr/>
                <p:nvPr/>
              </p:nvCxnSpPr>
              <p:spPr>
                <a:xfrm>
                  <a:off x="2004553" y="3132132"/>
                  <a:ext cx="164016" cy="31597"/>
                </a:xfrm>
                <a:prstGeom prst="straightConnector1">
                  <a:avLst/>
                </a:prstGeom>
                <a:ln w="34925">
                  <a:solidFill>
                    <a:schemeClr val="tx2"/>
                  </a:solidFill>
                  <a:tailEnd type="arrow"/>
                </a:ln>
                <a:scene3d>
                  <a:camera prst="orthographicFront">
                    <a:rot lat="0" lon="0" rev="1080000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Полилиния 27"/>
                <p:cNvSpPr/>
                <p:nvPr/>
              </p:nvSpPr>
              <p:spPr>
                <a:xfrm>
                  <a:off x="6551688" y="3120394"/>
                  <a:ext cx="720678" cy="167928"/>
                </a:xfrm>
                <a:custGeom>
                  <a:avLst/>
                  <a:gdLst>
                    <a:gd name="connsiteX0" fmla="*/ 0 w 720436"/>
                    <a:gd name="connsiteY0" fmla="*/ 148588 h 388734"/>
                    <a:gd name="connsiteX1" fmla="*/ 110836 w 720436"/>
                    <a:gd name="connsiteY1" fmla="*/ 148588 h 388734"/>
                    <a:gd name="connsiteX2" fmla="*/ 147782 w 720436"/>
                    <a:gd name="connsiteY2" fmla="*/ 83934 h 388734"/>
                    <a:gd name="connsiteX3" fmla="*/ 230909 w 720436"/>
                    <a:gd name="connsiteY3" fmla="*/ 176297 h 388734"/>
                    <a:gd name="connsiteX4" fmla="*/ 295564 w 720436"/>
                    <a:gd name="connsiteY4" fmla="*/ 65461 h 388734"/>
                    <a:gd name="connsiteX5" fmla="*/ 360218 w 720436"/>
                    <a:gd name="connsiteY5" fmla="*/ 176297 h 388734"/>
                    <a:gd name="connsiteX6" fmla="*/ 434109 w 720436"/>
                    <a:gd name="connsiteY6" fmla="*/ 65461 h 388734"/>
                    <a:gd name="connsiteX7" fmla="*/ 489527 w 720436"/>
                    <a:gd name="connsiteY7" fmla="*/ 157824 h 388734"/>
                    <a:gd name="connsiteX8" fmla="*/ 572655 w 720436"/>
                    <a:gd name="connsiteY8" fmla="*/ 806 h 388734"/>
                    <a:gd name="connsiteX9" fmla="*/ 628073 w 720436"/>
                    <a:gd name="connsiteY9" fmla="*/ 102406 h 388734"/>
                    <a:gd name="connsiteX10" fmla="*/ 655782 w 720436"/>
                    <a:gd name="connsiteY10" fmla="*/ 231715 h 388734"/>
                    <a:gd name="connsiteX11" fmla="*/ 720436 w 720436"/>
                    <a:gd name="connsiteY11" fmla="*/ 388734 h 388734"/>
                    <a:gd name="connsiteX0" fmla="*/ 0 w 655782"/>
                    <a:gd name="connsiteY0" fmla="*/ 148588 h 231715"/>
                    <a:gd name="connsiteX1" fmla="*/ 110836 w 655782"/>
                    <a:gd name="connsiteY1" fmla="*/ 148588 h 231715"/>
                    <a:gd name="connsiteX2" fmla="*/ 147782 w 655782"/>
                    <a:gd name="connsiteY2" fmla="*/ 83934 h 231715"/>
                    <a:gd name="connsiteX3" fmla="*/ 230909 w 655782"/>
                    <a:gd name="connsiteY3" fmla="*/ 176297 h 231715"/>
                    <a:gd name="connsiteX4" fmla="*/ 295564 w 655782"/>
                    <a:gd name="connsiteY4" fmla="*/ 65461 h 231715"/>
                    <a:gd name="connsiteX5" fmla="*/ 360218 w 655782"/>
                    <a:gd name="connsiteY5" fmla="*/ 176297 h 231715"/>
                    <a:gd name="connsiteX6" fmla="*/ 434109 w 655782"/>
                    <a:gd name="connsiteY6" fmla="*/ 65461 h 231715"/>
                    <a:gd name="connsiteX7" fmla="*/ 489527 w 655782"/>
                    <a:gd name="connsiteY7" fmla="*/ 157824 h 231715"/>
                    <a:gd name="connsiteX8" fmla="*/ 572655 w 655782"/>
                    <a:gd name="connsiteY8" fmla="*/ 806 h 231715"/>
                    <a:gd name="connsiteX9" fmla="*/ 628073 w 655782"/>
                    <a:gd name="connsiteY9" fmla="*/ 102406 h 231715"/>
                    <a:gd name="connsiteX10" fmla="*/ 655782 w 655782"/>
                    <a:gd name="connsiteY10" fmla="*/ 231715 h 231715"/>
                    <a:gd name="connsiteX0" fmla="*/ 0 w 628073"/>
                    <a:gd name="connsiteY0" fmla="*/ 148588 h 176373"/>
                    <a:gd name="connsiteX1" fmla="*/ 110836 w 628073"/>
                    <a:gd name="connsiteY1" fmla="*/ 148588 h 176373"/>
                    <a:gd name="connsiteX2" fmla="*/ 147782 w 628073"/>
                    <a:gd name="connsiteY2" fmla="*/ 83934 h 176373"/>
                    <a:gd name="connsiteX3" fmla="*/ 230909 w 628073"/>
                    <a:gd name="connsiteY3" fmla="*/ 176297 h 176373"/>
                    <a:gd name="connsiteX4" fmla="*/ 295564 w 628073"/>
                    <a:gd name="connsiteY4" fmla="*/ 65461 h 176373"/>
                    <a:gd name="connsiteX5" fmla="*/ 360218 w 628073"/>
                    <a:gd name="connsiteY5" fmla="*/ 176297 h 176373"/>
                    <a:gd name="connsiteX6" fmla="*/ 434109 w 628073"/>
                    <a:gd name="connsiteY6" fmla="*/ 65461 h 176373"/>
                    <a:gd name="connsiteX7" fmla="*/ 489527 w 628073"/>
                    <a:gd name="connsiteY7" fmla="*/ 157824 h 176373"/>
                    <a:gd name="connsiteX8" fmla="*/ 572655 w 628073"/>
                    <a:gd name="connsiteY8" fmla="*/ 806 h 176373"/>
                    <a:gd name="connsiteX9" fmla="*/ 628073 w 628073"/>
                    <a:gd name="connsiteY9" fmla="*/ 102406 h 176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28073" h="176373">
                      <a:moveTo>
                        <a:pt x="0" y="148588"/>
                      </a:moveTo>
                      <a:cubicBezTo>
                        <a:pt x="43103" y="153976"/>
                        <a:pt x="86206" y="159364"/>
                        <a:pt x="110836" y="148588"/>
                      </a:cubicBezTo>
                      <a:cubicBezTo>
                        <a:pt x="135466" y="137812"/>
                        <a:pt x="127770" y="79316"/>
                        <a:pt x="147782" y="83934"/>
                      </a:cubicBezTo>
                      <a:cubicBezTo>
                        <a:pt x="167794" y="88552"/>
                        <a:pt x="206279" y="179376"/>
                        <a:pt x="230909" y="176297"/>
                      </a:cubicBezTo>
                      <a:cubicBezTo>
                        <a:pt x="255539" y="173218"/>
                        <a:pt x="274013" y="65461"/>
                        <a:pt x="295564" y="65461"/>
                      </a:cubicBezTo>
                      <a:cubicBezTo>
                        <a:pt x="317115" y="65461"/>
                        <a:pt x="337127" y="176297"/>
                        <a:pt x="360218" y="176297"/>
                      </a:cubicBezTo>
                      <a:cubicBezTo>
                        <a:pt x="383309" y="176297"/>
                        <a:pt x="412558" y="68540"/>
                        <a:pt x="434109" y="65461"/>
                      </a:cubicBezTo>
                      <a:cubicBezTo>
                        <a:pt x="455660" y="62382"/>
                        <a:pt x="466436" y="168600"/>
                        <a:pt x="489527" y="157824"/>
                      </a:cubicBezTo>
                      <a:cubicBezTo>
                        <a:pt x="512618" y="147048"/>
                        <a:pt x="549564" y="10042"/>
                        <a:pt x="572655" y="806"/>
                      </a:cubicBezTo>
                      <a:cubicBezTo>
                        <a:pt x="595746" y="-8430"/>
                        <a:pt x="614219" y="63921"/>
                        <a:pt x="628073" y="102406"/>
                      </a:cubicBezTo>
                    </a:path>
                  </a:pathLst>
                </a:custGeom>
                <a:noFill/>
                <a:scene3d>
                  <a:camera prst="orthographicFront">
                    <a:rot lat="0" lon="0" rev="108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29" tIns="45715" rIns="91429" bIns="45715"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9" name="Прямая со стрелкой 28"/>
                <p:cNvCxnSpPr/>
                <p:nvPr/>
              </p:nvCxnSpPr>
              <p:spPr>
                <a:xfrm>
                  <a:off x="6273025" y="3142997"/>
                  <a:ext cx="164016" cy="31597"/>
                </a:xfrm>
                <a:prstGeom prst="straightConnector1">
                  <a:avLst/>
                </a:prstGeom>
                <a:ln w="34925">
                  <a:solidFill>
                    <a:schemeClr val="tx2"/>
                  </a:solidFill>
                  <a:tailEnd type="arrow"/>
                </a:ln>
                <a:scene3d>
                  <a:camera prst="orthographicFront">
                    <a:rot lat="0" lon="0" rev="1080000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Полилиния 29"/>
                <p:cNvSpPr/>
                <p:nvPr/>
              </p:nvSpPr>
              <p:spPr>
                <a:xfrm>
                  <a:off x="-69388" y="2652444"/>
                  <a:ext cx="628073" cy="176373"/>
                </a:xfrm>
                <a:custGeom>
                  <a:avLst/>
                  <a:gdLst>
                    <a:gd name="connsiteX0" fmla="*/ 0 w 720436"/>
                    <a:gd name="connsiteY0" fmla="*/ 148588 h 388734"/>
                    <a:gd name="connsiteX1" fmla="*/ 110836 w 720436"/>
                    <a:gd name="connsiteY1" fmla="*/ 148588 h 388734"/>
                    <a:gd name="connsiteX2" fmla="*/ 147782 w 720436"/>
                    <a:gd name="connsiteY2" fmla="*/ 83934 h 388734"/>
                    <a:gd name="connsiteX3" fmla="*/ 230909 w 720436"/>
                    <a:gd name="connsiteY3" fmla="*/ 176297 h 388734"/>
                    <a:gd name="connsiteX4" fmla="*/ 295564 w 720436"/>
                    <a:gd name="connsiteY4" fmla="*/ 65461 h 388734"/>
                    <a:gd name="connsiteX5" fmla="*/ 360218 w 720436"/>
                    <a:gd name="connsiteY5" fmla="*/ 176297 h 388734"/>
                    <a:gd name="connsiteX6" fmla="*/ 434109 w 720436"/>
                    <a:gd name="connsiteY6" fmla="*/ 65461 h 388734"/>
                    <a:gd name="connsiteX7" fmla="*/ 489527 w 720436"/>
                    <a:gd name="connsiteY7" fmla="*/ 157824 h 388734"/>
                    <a:gd name="connsiteX8" fmla="*/ 572655 w 720436"/>
                    <a:gd name="connsiteY8" fmla="*/ 806 h 388734"/>
                    <a:gd name="connsiteX9" fmla="*/ 628073 w 720436"/>
                    <a:gd name="connsiteY9" fmla="*/ 102406 h 388734"/>
                    <a:gd name="connsiteX10" fmla="*/ 655782 w 720436"/>
                    <a:gd name="connsiteY10" fmla="*/ 231715 h 388734"/>
                    <a:gd name="connsiteX11" fmla="*/ 720436 w 720436"/>
                    <a:gd name="connsiteY11" fmla="*/ 388734 h 388734"/>
                    <a:gd name="connsiteX0" fmla="*/ 0 w 655782"/>
                    <a:gd name="connsiteY0" fmla="*/ 148588 h 231715"/>
                    <a:gd name="connsiteX1" fmla="*/ 110836 w 655782"/>
                    <a:gd name="connsiteY1" fmla="*/ 148588 h 231715"/>
                    <a:gd name="connsiteX2" fmla="*/ 147782 w 655782"/>
                    <a:gd name="connsiteY2" fmla="*/ 83934 h 231715"/>
                    <a:gd name="connsiteX3" fmla="*/ 230909 w 655782"/>
                    <a:gd name="connsiteY3" fmla="*/ 176297 h 231715"/>
                    <a:gd name="connsiteX4" fmla="*/ 295564 w 655782"/>
                    <a:gd name="connsiteY4" fmla="*/ 65461 h 231715"/>
                    <a:gd name="connsiteX5" fmla="*/ 360218 w 655782"/>
                    <a:gd name="connsiteY5" fmla="*/ 176297 h 231715"/>
                    <a:gd name="connsiteX6" fmla="*/ 434109 w 655782"/>
                    <a:gd name="connsiteY6" fmla="*/ 65461 h 231715"/>
                    <a:gd name="connsiteX7" fmla="*/ 489527 w 655782"/>
                    <a:gd name="connsiteY7" fmla="*/ 157824 h 231715"/>
                    <a:gd name="connsiteX8" fmla="*/ 572655 w 655782"/>
                    <a:gd name="connsiteY8" fmla="*/ 806 h 231715"/>
                    <a:gd name="connsiteX9" fmla="*/ 628073 w 655782"/>
                    <a:gd name="connsiteY9" fmla="*/ 102406 h 231715"/>
                    <a:gd name="connsiteX10" fmla="*/ 655782 w 655782"/>
                    <a:gd name="connsiteY10" fmla="*/ 231715 h 231715"/>
                    <a:gd name="connsiteX0" fmla="*/ 0 w 628073"/>
                    <a:gd name="connsiteY0" fmla="*/ 148588 h 176373"/>
                    <a:gd name="connsiteX1" fmla="*/ 110836 w 628073"/>
                    <a:gd name="connsiteY1" fmla="*/ 148588 h 176373"/>
                    <a:gd name="connsiteX2" fmla="*/ 147782 w 628073"/>
                    <a:gd name="connsiteY2" fmla="*/ 83934 h 176373"/>
                    <a:gd name="connsiteX3" fmla="*/ 230909 w 628073"/>
                    <a:gd name="connsiteY3" fmla="*/ 176297 h 176373"/>
                    <a:gd name="connsiteX4" fmla="*/ 295564 w 628073"/>
                    <a:gd name="connsiteY4" fmla="*/ 65461 h 176373"/>
                    <a:gd name="connsiteX5" fmla="*/ 360218 w 628073"/>
                    <a:gd name="connsiteY5" fmla="*/ 176297 h 176373"/>
                    <a:gd name="connsiteX6" fmla="*/ 434109 w 628073"/>
                    <a:gd name="connsiteY6" fmla="*/ 65461 h 176373"/>
                    <a:gd name="connsiteX7" fmla="*/ 489527 w 628073"/>
                    <a:gd name="connsiteY7" fmla="*/ 157824 h 176373"/>
                    <a:gd name="connsiteX8" fmla="*/ 572655 w 628073"/>
                    <a:gd name="connsiteY8" fmla="*/ 806 h 176373"/>
                    <a:gd name="connsiteX9" fmla="*/ 628073 w 628073"/>
                    <a:gd name="connsiteY9" fmla="*/ 102406 h 176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28073" h="176373">
                      <a:moveTo>
                        <a:pt x="0" y="148588"/>
                      </a:moveTo>
                      <a:cubicBezTo>
                        <a:pt x="43103" y="153976"/>
                        <a:pt x="86206" y="159364"/>
                        <a:pt x="110836" y="148588"/>
                      </a:cubicBezTo>
                      <a:cubicBezTo>
                        <a:pt x="135466" y="137812"/>
                        <a:pt x="127770" y="79316"/>
                        <a:pt x="147782" y="83934"/>
                      </a:cubicBezTo>
                      <a:cubicBezTo>
                        <a:pt x="167794" y="88552"/>
                        <a:pt x="206279" y="179376"/>
                        <a:pt x="230909" y="176297"/>
                      </a:cubicBezTo>
                      <a:cubicBezTo>
                        <a:pt x="255539" y="173218"/>
                        <a:pt x="274013" y="65461"/>
                        <a:pt x="295564" y="65461"/>
                      </a:cubicBezTo>
                      <a:cubicBezTo>
                        <a:pt x="317115" y="65461"/>
                        <a:pt x="337127" y="176297"/>
                        <a:pt x="360218" y="176297"/>
                      </a:cubicBezTo>
                      <a:cubicBezTo>
                        <a:pt x="383309" y="176297"/>
                        <a:pt x="412558" y="68540"/>
                        <a:pt x="434109" y="65461"/>
                      </a:cubicBezTo>
                      <a:cubicBezTo>
                        <a:pt x="455660" y="62382"/>
                        <a:pt x="466436" y="168600"/>
                        <a:pt x="489527" y="157824"/>
                      </a:cubicBezTo>
                      <a:cubicBezTo>
                        <a:pt x="512618" y="147048"/>
                        <a:pt x="549564" y="10042"/>
                        <a:pt x="572655" y="806"/>
                      </a:cubicBezTo>
                      <a:cubicBezTo>
                        <a:pt x="595746" y="-8430"/>
                        <a:pt x="614219" y="63921"/>
                        <a:pt x="628073" y="102406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29" tIns="45715" rIns="91429" bIns="45715"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31" name="Прямая со стрелкой 30"/>
                <p:cNvCxnSpPr>
                  <a:stCxn id="30" idx="9"/>
                </p:cNvCxnSpPr>
                <p:nvPr/>
              </p:nvCxnSpPr>
              <p:spPr>
                <a:xfrm>
                  <a:off x="558685" y="2754849"/>
                  <a:ext cx="164016" cy="31597"/>
                </a:xfrm>
                <a:prstGeom prst="straightConnector1">
                  <a:avLst/>
                </a:prstGeom>
                <a:ln w="34925">
                  <a:solidFill>
                    <a:schemeClr val="tx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Полилиния 31"/>
                <p:cNvSpPr/>
                <p:nvPr/>
              </p:nvSpPr>
              <p:spPr>
                <a:xfrm>
                  <a:off x="67274" y="3053124"/>
                  <a:ext cx="628073" cy="176373"/>
                </a:xfrm>
                <a:custGeom>
                  <a:avLst/>
                  <a:gdLst>
                    <a:gd name="connsiteX0" fmla="*/ 0 w 720436"/>
                    <a:gd name="connsiteY0" fmla="*/ 148588 h 388734"/>
                    <a:gd name="connsiteX1" fmla="*/ 110836 w 720436"/>
                    <a:gd name="connsiteY1" fmla="*/ 148588 h 388734"/>
                    <a:gd name="connsiteX2" fmla="*/ 147782 w 720436"/>
                    <a:gd name="connsiteY2" fmla="*/ 83934 h 388734"/>
                    <a:gd name="connsiteX3" fmla="*/ 230909 w 720436"/>
                    <a:gd name="connsiteY3" fmla="*/ 176297 h 388734"/>
                    <a:gd name="connsiteX4" fmla="*/ 295564 w 720436"/>
                    <a:gd name="connsiteY4" fmla="*/ 65461 h 388734"/>
                    <a:gd name="connsiteX5" fmla="*/ 360218 w 720436"/>
                    <a:gd name="connsiteY5" fmla="*/ 176297 h 388734"/>
                    <a:gd name="connsiteX6" fmla="*/ 434109 w 720436"/>
                    <a:gd name="connsiteY6" fmla="*/ 65461 h 388734"/>
                    <a:gd name="connsiteX7" fmla="*/ 489527 w 720436"/>
                    <a:gd name="connsiteY7" fmla="*/ 157824 h 388734"/>
                    <a:gd name="connsiteX8" fmla="*/ 572655 w 720436"/>
                    <a:gd name="connsiteY8" fmla="*/ 806 h 388734"/>
                    <a:gd name="connsiteX9" fmla="*/ 628073 w 720436"/>
                    <a:gd name="connsiteY9" fmla="*/ 102406 h 388734"/>
                    <a:gd name="connsiteX10" fmla="*/ 655782 w 720436"/>
                    <a:gd name="connsiteY10" fmla="*/ 231715 h 388734"/>
                    <a:gd name="connsiteX11" fmla="*/ 720436 w 720436"/>
                    <a:gd name="connsiteY11" fmla="*/ 388734 h 388734"/>
                    <a:gd name="connsiteX0" fmla="*/ 0 w 655782"/>
                    <a:gd name="connsiteY0" fmla="*/ 148588 h 231715"/>
                    <a:gd name="connsiteX1" fmla="*/ 110836 w 655782"/>
                    <a:gd name="connsiteY1" fmla="*/ 148588 h 231715"/>
                    <a:gd name="connsiteX2" fmla="*/ 147782 w 655782"/>
                    <a:gd name="connsiteY2" fmla="*/ 83934 h 231715"/>
                    <a:gd name="connsiteX3" fmla="*/ 230909 w 655782"/>
                    <a:gd name="connsiteY3" fmla="*/ 176297 h 231715"/>
                    <a:gd name="connsiteX4" fmla="*/ 295564 w 655782"/>
                    <a:gd name="connsiteY4" fmla="*/ 65461 h 231715"/>
                    <a:gd name="connsiteX5" fmla="*/ 360218 w 655782"/>
                    <a:gd name="connsiteY5" fmla="*/ 176297 h 231715"/>
                    <a:gd name="connsiteX6" fmla="*/ 434109 w 655782"/>
                    <a:gd name="connsiteY6" fmla="*/ 65461 h 231715"/>
                    <a:gd name="connsiteX7" fmla="*/ 489527 w 655782"/>
                    <a:gd name="connsiteY7" fmla="*/ 157824 h 231715"/>
                    <a:gd name="connsiteX8" fmla="*/ 572655 w 655782"/>
                    <a:gd name="connsiteY8" fmla="*/ 806 h 231715"/>
                    <a:gd name="connsiteX9" fmla="*/ 628073 w 655782"/>
                    <a:gd name="connsiteY9" fmla="*/ 102406 h 231715"/>
                    <a:gd name="connsiteX10" fmla="*/ 655782 w 655782"/>
                    <a:gd name="connsiteY10" fmla="*/ 231715 h 231715"/>
                    <a:gd name="connsiteX0" fmla="*/ 0 w 628073"/>
                    <a:gd name="connsiteY0" fmla="*/ 148588 h 176373"/>
                    <a:gd name="connsiteX1" fmla="*/ 110836 w 628073"/>
                    <a:gd name="connsiteY1" fmla="*/ 148588 h 176373"/>
                    <a:gd name="connsiteX2" fmla="*/ 147782 w 628073"/>
                    <a:gd name="connsiteY2" fmla="*/ 83934 h 176373"/>
                    <a:gd name="connsiteX3" fmla="*/ 230909 w 628073"/>
                    <a:gd name="connsiteY3" fmla="*/ 176297 h 176373"/>
                    <a:gd name="connsiteX4" fmla="*/ 295564 w 628073"/>
                    <a:gd name="connsiteY4" fmla="*/ 65461 h 176373"/>
                    <a:gd name="connsiteX5" fmla="*/ 360218 w 628073"/>
                    <a:gd name="connsiteY5" fmla="*/ 176297 h 176373"/>
                    <a:gd name="connsiteX6" fmla="*/ 434109 w 628073"/>
                    <a:gd name="connsiteY6" fmla="*/ 65461 h 176373"/>
                    <a:gd name="connsiteX7" fmla="*/ 489527 w 628073"/>
                    <a:gd name="connsiteY7" fmla="*/ 157824 h 176373"/>
                    <a:gd name="connsiteX8" fmla="*/ 572655 w 628073"/>
                    <a:gd name="connsiteY8" fmla="*/ 806 h 176373"/>
                    <a:gd name="connsiteX9" fmla="*/ 628073 w 628073"/>
                    <a:gd name="connsiteY9" fmla="*/ 102406 h 176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28073" h="176373">
                      <a:moveTo>
                        <a:pt x="0" y="148588"/>
                      </a:moveTo>
                      <a:cubicBezTo>
                        <a:pt x="43103" y="153976"/>
                        <a:pt x="86206" y="159364"/>
                        <a:pt x="110836" y="148588"/>
                      </a:cubicBezTo>
                      <a:cubicBezTo>
                        <a:pt x="135466" y="137812"/>
                        <a:pt x="127770" y="79316"/>
                        <a:pt x="147782" y="83934"/>
                      </a:cubicBezTo>
                      <a:cubicBezTo>
                        <a:pt x="167794" y="88552"/>
                        <a:pt x="206279" y="179376"/>
                        <a:pt x="230909" y="176297"/>
                      </a:cubicBezTo>
                      <a:cubicBezTo>
                        <a:pt x="255539" y="173218"/>
                        <a:pt x="274013" y="65461"/>
                        <a:pt x="295564" y="65461"/>
                      </a:cubicBezTo>
                      <a:cubicBezTo>
                        <a:pt x="317115" y="65461"/>
                        <a:pt x="337127" y="176297"/>
                        <a:pt x="360218" y="176297"/>
                      </a:cubicBezTo>
                      <a:cubicBezTo>
                        <a:pt x="383309" y="176297"/>
                        <a:pt x="412558" y="68540"/>
                        <a:pt x="434109" y="65461"/>
                      </a:cubicBezTo>
                      <a:cubicBezTo>
                        <a:pt x="455660" y="62382"/>
                        <a:pt x="466436" y="168600"/>
                        <a:pt x="489527" y="157824"/>
                      </a:cubicBezTo>
                      <a:cubicBezTo>
                        <a:pt x="512618" y="147048"/>
                        <a:pt x="549564" y="10042"/>
                        <a:pt x="572655" y="806"/>
                      </a:cubicBezTo>
                      <a:cubicBezTo>
                        <a:pt x="595746" y="-8430"/>
                        <a:pt x="614219" y="63921"/>
                        <a:pt x="628073" y="102406"/>
                      </a:cubicBezTo>
                    </a:path>
                  </a:pathLst>
                </a:custGeom>
                <a:noFill/>
                <a:scene3d>
                  <a:camera prst="orthographicFront">
                    <a:rot lat="0" lon="0" rev="108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29" tIns="45715" rIns="91429" bIns="45715"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33" name="Прямая со стрелкой 32"/>
                <p:cNvCxnSpPr/>
                <p:nvPr/>
              </p:nvCxnSpPr>
              <p:spPr>
                <a:xfrm>
                  <a:off x="-211389" y="3084171"/>
                  <a:ext cx="164016" cy="31597"/>
                </a:xfrm>
                <a:prstGeom prst="straightConnector1">
                  <a:avLst/>
                </a:prstGeom>
                <a:ln w="34925">
                  <a:solidFill>
                    <a:schemeClr val="tx2"/>
                  </a:solidFill>
                  <a:tailEnd type="arrow"/>
                </a:ln>
                <a:scene3d>
                  <a:camera prst="orthographicFront">
                    <a:rot lat="0" lon="0" rev="1080000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Полилиния 33"/>
                <p:cNvSpPr/>
                <p:nvPr/>
              </p:nvSpPr>
              <p:spPr>
                <a:xfrm>
                  <a:off x="8613585" y="2703989"/>
                  <a:ext cx="628073" cy="176373"/>
                </a:xfrm>
                <a:custGeom>
                  <a:avLst/>
                  <a:gdLst>
                    <a:gd name="connsiteX0" fmla="*/ 0 w 720436"/>
                    <a:gd name="connsiteY0" fmla="*/ 148588 h 388734"/>
                    <a:gd name="connsiteX1" fmla="*/ 110836 w 720436"/>
                    <a:gd name="connsiteY1" fmla="*/ 148588 h 388734"/>
                    <a:gd name="connsiteX2" fmla="*/ 147782 w 720436"/>
                    <a:gd name="connsiteY2" fmla="*/ 83934 h 388734"/>
                    <a:gd name="connsiteX3" fmla="*/ 230909 w 720436"/>
                    <a:gd name="connsiteY3" fmla="*/ 176297 h 388734"/>
                    <a:gd name="connsiteX4" fmla="*/ 295564 w 720436"/>
                    <a:gd name="connsiteY4" fmla="*/ 65461 h 388734"/>
                    <a:gd name="connsiteX5" fmla="*/ 360218 w 720436"/>
                    <a:gd name="connsiteY5" fmla="*/ 176297 h 388734"/>
                    <a:gd name="connsiteX6" fmla="*/ 434109 w 720436"/>
                    <a:gd name="connsiteY6" fmla="*/ 65461 h 388734"/>
                    <a:gd name="connsiteX7" fmla="*/ 489527 w 720436"/>
                    <a:gd name="connsiteY7" fmla="*/ 157824 h 388734"/>
                    <a:gd name="connsiteX8" fmla="*/ 572655 w 720436"/>
                    <a:gd name="connsiteY8" fmla="*/ 806 h 388734"/>
                    <a:gd name="connsiteX9" fmla="*/ 628073 w 720436"/>
                    <a:gd name="connsiteY9" fmla="*/ 102406 h 388734"/>
                    <a:gd name="connsiteX10" fmla="*/ 655782 w 720436"/>
                    <a:gd name="connsiteY10" fmla="*/ 231715 h 388734"/>
                    <a:gd name="connsiteX11" fmla="*/ 720436 w 720436"/>
                    <a:gd name="connsiteY11" fmla="*/ 388734 h 388734"/>
                    <a:gd name="connsiteX0" fmla="*/ 0 w 655782"/>
                    <a:gd name="connsiteY0" fmla="*/ 148588 h 231715"/>
                    <a:gd name="connsiteX1" fmla="*/ 110836 w 655782"/>
                    <a:gd name="connsiteY1" fmla="*/ 148588 h 231715"/>
                    <a:gd name="connsiteX2" fmla="*/ 147782 w 655782"/>
                    <a:gd name="connsiteY2" fmla="*/ 83934 h 231715"/>
                    <a:gd name="connsiteX3" fmla="*/ 230909 w 655782"/>
                    <a:gd name="connsiteY3" fmla="*/ 176297 h 231715"/>
                    <a:gd name="connsiteX4" fmla="*/ 295564 w 655782"/>
                    <a:gd name="connsiteY4" fmla="*/ 65461 h 231715"/>
                    <a:gd name="connsiteX5" fmla="*/ 360218 w 655782"/>
                    <a:gd name="connsiteY5" fmla="*/ 176297 h 231715"/>
                    <a:gd name="connsiteX6" fmla="*/ 434109 w 655782"/>
                    <a:gd name="connsiteY6" fmla="*/ 65461 h 231715"/>
                    <a:gd name="connsiteX7" fmla="*/ 489527 w 655782"/>
                    <a:gd name="connsiteY7" fmla="*/ 157824 h 231715"/>
                    <a:gd name="connsiteX8" fmla="*/ 572655 w 655782"/>
                    <a:gd name="connsiteY8" fmla="*/ 806 h 231715"/>
                    <a:gd name="connsiteX9" fmla="*/ 628073 w 655782"/>
                    <a:gd name="connsiteY9" fmla="*/ 102406 h 231715"/>
                    <a:gd name="connsiteX10" fmla="*/ 655782 w 655782"/>
                    <a:gd name="connsiteY10" fmla="*/ 231715 h 231715"/>
                    <a:gd name="connsiteX0" fmla="*/ 0 w 628073"/>
                    <a:gd name="connsiteY0" fmla="*/ 148588 h 176373"/>
                    <a:gd name="connsiteX1" fmla="*/ 110836 w 628073"/>
                    <a:gd name="connsiteY1" fmla="*/ 148588 h 176373"/>
                    <a:gd name="connsiteX2" fmla="*/ 147782 w 628073"/>
                    <a:gd name="connsiteY2" fmla="*/ 83934 h 176373"/>
                    <a:gd name="connsiteX3" fmla="*/ 230909 w 628073"/>
                    <a:gd name="connsiteY3" fmla="*/ 176297 h 176373"/>
                    <a:gd name="connsiteX4" fmla="*/ 295564 w 628073"/>
                    <a:gd name="connsiteY4" fmla="*/ 65461 h 176373"/>
                    <a:gd name="connsiteX5" fmla="*/ 360218 w 628073"/>
                    <a:gd name="connsiteY5" fmla="*/ 176297 h 176373"/>
                    <a:gd name="connsiteX6" fmla="*/ 434109 w 628073"/>
                    <a:gd name="connsiteY6" fmla="*/ 65461 h 176373"/>
                    <a:gd name="connsiteX7" fmla="*/ 489527 w 628073"/>
                    <a:gd name="connsiteY7" fmla="*/ 157824 h 176373"/>
                    <a:gd name="connsiteX8" fmla="*/ 572655 w 628073"/>
                    <a:gd name="connsiteY8" fmla="*/ 806 h 176373"/>
                    <a:gd name="connsiteX9" fmla="*/ 628073 w 628073"/>
                    <a:gd name="connsiteY9" fmla="*/ 102406 h 176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28073" h="176373">
                      <a:moveTo>
                        <a:pt x="0" y="148588"/>
                      </a:moveTo>
                      <a:cubicBezTo>
                        <a:pt x="43103" y="153976"/>
                        <a:pt x="86206" y="159364"/>
                        <a:pt x="110836" y="148588"/>
                      </a:cubicBezTo>
                      <a:cubicBezTo>
                        <a:pt x="135466" y="137812"/>
                        <a:pt x="127770" y="79316"/>
                        <a:pt x="147782" y="83934"/>
                      </a:cubicBezTo>
                      <a:cubicBezTo>
                        <a:pt x="167794" y="88552"/>
                        <a:pt x="206279" y="179376"/>
                        <a:pt x="230909" y="176297"/>
                      </a:cubicBezTo>
                      <a:cubicBezTo>
                        <a:pt x="255539" y="173218"/>
                        <a:pt x="274013" y="65461"/>
                        <a:pt x="295564" y="65461"/>
                      </a:cubicBezTo>
                      <a:cubicBezTo>
                        <a:pt x="317115" y="65461"/>
                        <a:pt x="337127" y="176297"/>
                        <a:pt x="360218" y="176297"/>
                      </a:cubicBezTo>
                      <a:cubicBezTo>
                        <a:pt x="383309" y="176297"/>
                        <a:pt x="412558" y="68540"/>
                        <a:pt x="434109" y="65461"/>
                      </a:cubicBezTo>
                      <a:cubicBezTo>
                        <a:pt x="455660" y="62382"/>
                        <a:pt x="466436" y="168600"/>
                        <a:pt x="489527" y="157824"/>
                      </a:cubicBezTo>
                      <a:cubicBezTo>
                        <a:pt x="512618" y="147048"/>
                        <a:pt x="549564" y="10042"/>
                        <a:pt x="572655" y="806"/>
                      </a:cubicBezTo>
                      <a:cubicBezTo>
                        <a:pt x="595746" y="-8430"/>
                        <a:pt x="614219" y="63921"/>
                        <a:pt x="628073" y="102406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29" tIns="45715" rIns="91429" bIns="45715"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35" name="Прямая со стрелкой 34"/>
                <p:cNvCxnSpPr/>
                <p:nvPr/>
              </p:nvCxnSpPr>
              <p:spPr>
                <a:xfrm>
                  <a:off x="9214304" y="2806394"/>
                  <a:ext cx="164016" cy="31597"/>
                </a:xfrm>
                <a:prstGeom prst="straightConnector1">
                  <a:avLst/>
                </a:prstGeom>
                <a:ln w="34925">
                  <a:solidFill>
                    <a:schemeClr val="tx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Полилиния 35"/>
                <p:cNvSpPr/>
                <p:nvPr/>
              </p:nvSpPr>
              <p:spPr>
                <a:xfrm>
                  <a:off x="8750247" y="3104669"/>
                  <a:ext cx="628073" cy="176373"/>
                </a:xfrm>
                <a:custGeom>
                  <a:avLst/>
                  <a:gdLst>
                    <a:gd name="connsiteX0" fmla="*/ 0 w 720436"/>
                    <a:gd name="connsiteY0" fmla="*/ 148588 h 388734"/>
                    <a:gd name="connsiteX1" fmla="*/ 110836 w 720436"/>
                    <a:gd name="connsiteY1" fmla="*/ 148588 h 388734"/>
                    <a:gd name="connsiteX2" fmla="*/ 147782 w 720436"/>
                    <a:gd name="connsiteY2" fmla="*/ 83934 h 388734"/>
                    <a:gd name="connsiteX3" fmla="*/ 230909 w 720436"/>
                    <a:gd name="connsiteY3" fmla="*/ 176297 h 388734"/>
                    <a:gd name="connsiteX4" fmla="*/ 295564 w 720436"/>
                    <a:gd name="connsiteY4" fmla="*/ 65461 h 388734"/>
                    <a:gd name="connsiteX5" fmla="*/ 360218 w 720436"/>
                    <a:gd name="connsiteY5" fmla="*/ 176297 h 388734"/>
                    <a:gd name="connsiteX6" fmla="*/ 434109 w 720436"/>
                    <a:gd name="connsiteY6" fmla="*/ 65461 h 388734"/>
                    <a:gd name="connsiteX7" fmla="*/ 489527 w 720436"/>
                    <a:gd name="connsiteY7" fmla="*/ 157824 h 388734"/>
                    <a:gd name="connsiteX8" fmla="*/ 572655 w 720436"/>
                    <a:gd name="connsiteY8" fmla="*/ 806 h 388734"/>
                    <a:gd name="connsiteX9" fmla="*/ 628073 w 720436"/>
                    <a:gd name="connsiteY9" fmla="*/ 102406 h 388734"/>
                    <a:gd name="connsiteX10" fmla="*/ 655782 w 720436"/>
                    <a:gd name="connsiteY10" fmla="*/ 231715 h 388734"/>
                    <a:gd name="connsiteX11" fmla="*/ 720436 w 720436"/>
                    <a:gd name="connsiteY11" fmla="*/ 388734 h 388734"/>
                    <a:gd name="connsiteX0" fmla="*/ 0 w 655782"/>
                    <a:gd name="connsiteY0" fmla="*/ 148588 h 231715"/>
                    <a:gd name="connsiteX1" fmla="*/ 110836 w 655782"/>
                    <a:gd name="connsiteY1" fmla="*/ 148588 h 231715"/>
                    <a:gd name="connsiteX2" fmla="*/ 147782 w 655782"/>
                    <a:gd name="connsiteY2" fmla="*/ 83934 h 231715"/>
                    <a:gd name="connsiteX3" fmla="*/ 230909 w 655782"/>
                    <a:gd name="connsiteY3" fmla="*/ 176297 h 231715"/>
                    <a:gd name="connsiteX4" fmla="*/ 295564 w 655782"/>
                    <a:gd name="connsiteY4" fmla="*/ 65461 h 231715"/>
                    <a:gd name="connsiteX5" fmla="*/ 360218 w 655782"/>
                    <a:gd name="connsiteY5" fmla="*/ 176297 h 231715"/>
                    <a:gd name="connsiteX6" fmla="*/ 434109 w 655782"/>
                    <a:gd name="connsiteY6" fmla="*/ 65461 h 231715"/>
                    <a:gd name="connsiteX7" fmla="*/ 489527 w 655782"/>
                    <a:gd name="connsiteY7" fmla="*/ 157824 h 231715"/>
                    <a:gd name="connsiteX8" fmla="*/ 572655 w 655782"/>
                    <a:gd name="connsiteY8" fmla="*/ 806 h 231715"/>
                    <a:gd name="connsiteX9" fmla="*/ 628073 w 655782"/>
                    <a:gd name="connsiteY9" fmla="*/ 102406 h 231715"/>
                    <a:gd name="connsiteX10" fmla="*/ 655782 w 655782"/>
                    <a:gd name="connsiteY10" fmla="*/ 231715 h 231715"/>
                    <a:gd name="connsiteX0" fmla="*/ 0 w 628073"/>
                    <a:gd name="connsiteY0" fmla="*/ 148588 h 176373"/>
                    <a:gd name="connsiteX1" fmla="*/ 110836 w 628073"/>
                    <a:gd name="connsiteY1" fmla="*/ 148588 h 176373"/>
                    <a:gd name="connsiteX2" fmla="*/ 147782 w 628073"/>
                    <a:gd name="connsiteY2" fmla="*/ 83934 h 176373"/>
                    <a:gd name="connsiteX3" fmla="*/ 230909 w 628073"/>
                    <a:gd name="connsiteY3" fmla="*/ 176297 h 176373"/>
                    <a:gd name="connsiteX4" fmla="*/ 295564 w 628073"/>
                    <a:gd name="connsiteY4" fmla="*/ 65461 h 176373"/>
                    <a:gd name="connsiteX5" fmla="*/ 360218 w 628073"/>
                    <a:gd name="connsiteY5" fmla="*/ 176297 h 176373"/>
                    <a:gd name="connsiteX6" fmla="*/ 434109 w 628073"/>
                    <a:gd name="connsiteY6" fmla="*/ 65461 h 176373"/>
                    <a:gd name="connsiteX7" fmla="*/ 489527 w 628073"/>
                    <a:gd name="connsiteY7" fmla="*/ 157824 h 176373"/>
                    <a:gd name="connsiteX8" fmla="*/ 572655 w 628073"/>
                    <a:gd name="connsiteY8" fmla="*/ 806 h 176373"/>
                    <a:gd name="connsiteX9" fmla="*/ 628073 w 628073"/>
                    <a:gd name="connsiteY9" fmla="*/ 102406 h 176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28073" h="176373">
                      <a:moveTo>
                        <a:pt x="0" y="148588"/>
                      </a:moveTo>
                      <a:cubicBezTo>
                        <a:pt x="43103" y="153976"/>
                        <a:pt x="86206" y="159364"/>
                        <a:pt x="110836" y="148588"/>
                      </a:cubicBezTo>
                      <a:cubicBezTo>
                        <a:pt x="135466" y="137812"/>
                        <a:pt x="127770" y="79316"/>
                        <a:pt x="147782" y="83934"/>
                      </a:cubicBezTo>
                      <a:cubicBezTo>
                        <a:pt x="167794" y="88552"/>
                        <a:pt x="206279" y="179376"/>
                        <a:pt x="230909" y="176297"/>
                      </a:cubicBezTo>
                      <a:cubicBezTo>
                        <a:pt x="255539" y="173218"/>
                        <a:pt x="274013" y="65461"/>
                        <a:pt x="295564" y="65461"/>
                      </a:cubicBezTo>
                      <a:cubicBezTo>
                        <a:pt x="317115" y="65461"/>
                        <a:pt x="337127" y="176297"/>
                        <a:pt x="360218" y="176297"/>
                      </a:cubicBezTo>
                      <a:cubicBezTo>
                        <a:pt x="383309" y="176297"/>
                        <a:pt x="412558" y="68540"/>
                        <a:pt x="434109" y="65461"/>
                      </a:cubicBezTo>
                      <a:cubicBezTo>
                        <a:pt x="455660" y="62382"/>
                        <a:pt x="466436" y="168600"/>
                        <a:pt x="489527" y="157824"/>
                      </a:cubicBezTo>
                      <a:cubicBezTo>
                        <a:pt x="512618" y="147048"/>
                        <a:pt x="549564" y="10042"/>
                        <a:pt x="572655" y="806"/>
                      </a:cubicBezTo>
                      <a:cubicBezTo>
                        <a:pt x="595746" y="-8430"/>
                        <a:pt x="614219" y="63921"/>
                        <a:pt x="628073" y="102406"/>
                      </a:cubicBezTo>
                    </a:path>
                  </a:pathLst>
                </a:custGeom>
                <a:noFill/>
                <a:scene3d>
                  <a:camera prst="orthographicFront">
                    <a:rot lat="0" lon="0" rev="108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29" tIns="45715" rIns="91429" bIns="45715"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37" name="Прямая со стрелкой 36"/>
                <p:cNvCxnSpPr/>
                <p:nvPr/>
              </p:nvCxnSpPr>
              <p:spPr>
                <a:xfrm>
                  <a:off x="8500651" y="3135716"/>
                  <a:ext cx="164016" cy="31597"/>
                </a:xfrm>
                <a:prstGeom prst="straightConnector1">
                  <a:avLst/>
                </a:prstGeom>
                <a:ln w="34925">
                  <a:solidFill>
                    <a:schemeClr val="tx2"/>
                  </a:solidFill>
                  <a:tailEnd type="arrow"/>
                </a:ln>
                <a:scene3d>
                  <a:camera prst="orthographicFront">
                    <a:rot lat="0" lon="0" rev="1080000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Полилиния 37"/>
                <p:cNvSpPr/>
                <p:nvPr/>
              </p:nvSpPr>
              <p:spPr>
                <a:xfrm>
                  <a:off x="4305926" y="3027581"/>
                  <a:ext cx="628073" cy="176373"/>
                </a:xfrm>
                <a:custGeom>
                  <a:avLst/>
                  <a:gdLst>
                    <a:gd name="connsiteX0" fmla="*/ 0 w 720436"/>
                    <a:gd name="connsiteY0" fmla="*/ 148588 h 388734"/>
                    <a:gd name="connsiteX1" fmla="*/ 110836 w 720436"/>
                    <a:gd name="connsiteY1" fmla="*/ 148588 h 388734"/>
                    <a:gd name="connsiteX2" fmla="*/ 147782 w 720436"/>
                    <a:gd name="connsiteY2" fmla="*/ 83934 h 388734"/>
                    <a:gd name="connsiteX3" fmla="*/ 230909 w 720436"/>
                    <a:gd name="connsiteY3" fmla="*/ 176297 h 388734"/>
                    <a:gd name="connsiteX4" fmla="*/ 295564 w 720436"/>
                    <a:gd name="connsiteY4" fmla="*/ 65461 h 388734"/>
                    <a:gd name="connsiteX5" fmla="*/ 360218 w 720436"/>
                    <a:gd name="connsiteY5" fmla="*/ 176297 h 388734"/>
                    <a:gd name="connsiteX6" fmla="*/ 434109 w 720436"/>
                    <a:gd name="connsiteY6" fmla="*/ 65461 h 388734"/>
                    <a:gd name="connsiteX7" fmla="*/ 489527 w 720436"/>
                    <a:gd name="connsiteY7" fmla="*/ 157824 h 388734"/>
                    <a:gd name="connsiteX8" fmla="*/ 572655 w 720436"/>
                    <a:gd name="connsiteY8" fmla="*/ 806 h 388734"/>
                    <a:gd name="connsiteX9" fmla="*/ 628073 w 720436"/>
                    <a:gd name="connsiteY9" fmla="*/ 102406 h 388734"/>
                    <a:gd name="connsiteX10" fmla="*/ 655782 w 720436"/>
                    <a:gd name="connsiteY10" fmla="*/ 231715 h 388734"/>
                    <a:gd name="connsiteX11" fmla="*/ 720436 w 720436"/>
                    <a:gd name="connsiteY11" fmla="*/ 388734 h 388734"/>
                    <a:gd name="connsiteX0" fmla="*/ 0 w 655782"/>
                    <a:gd name="connsiteY0" fmla="*/ 148588 h 231715"/>
                    <a:gd name="connsiteX1" fmla="*/ 110836 w 655782"/>
                    <a:gd name="connsiteY1" fmla="*/ 148588 h 231715"/>
                    <a:gd name="connsiteX2" fmla="*/ 147782 w 655782"/>
                    <a:gd name="connsiteY2" fmla="*/ 83934 h 231715"/>
                    <a:gd name="connsiteX3" fmla="*/ 230909 w 655782"/>
                    <a:gd name="connsiteY3" fmla="*/ 176297 h 231715"/>
                    <a:gd name="connsiteX4" fmla="*/ 295564 w 655782"/>
                    <a:gd name="connsiteY4" fmla="*/ 65461 h 231715"/>
                    <a:gd name="connsiteX5" fmla="*/ 360218 w 655782"/>
                    <a:gd name="connsiteY5" fmla="*/ 176297 h 231715"/>
                    <a:gd name="connsiteX6" fmla="*/ 434109 w 655782"/>
                    <a:gd name="connsiteY6" fmla="*/ 65461 h 231715"/>
                    <a:gd name="connsiteX7" fmla="*/ 489527 w 655782"/>
                    <a:gd name="connsiteY7" fmla="*/ 157824 h 231715"/>
                    <a:gd name="connsiteX8" fmla="*/ 572655 w 655782"/>
                    <a:gd name="connsiteY8" fmla="*/ 806 h 231715"/>
                    <a:gd name="connsiteX9" fmla="*/ 628073 w 655782"/>
                    <a:gd name="connsiteY9" fmla="*/ 102406 h 231715"/>
                    <a:gd name="connsiteX10" fmla="*/ 655782 w 655782"/>
                    <a:gd name="connsiteY10" fmla="*/ 231715 h 231715"/>
                    <a:gd name="connsiteX0" fmla="*/ 0 w 628073"/>
                    <a:gd name="connsiteY0" fmla="*/ 148588 h 176373"/>
                    <a:gd name="connsiteX1" fmla="*/ 110836 w 628073"/>
                    <a:gd name="connsiteY1" fmla="*/ 148588 h 176373"/>
                    <a:gd name="connsiteX2" fmla="*/ 147782 w 628073"/>
                    <a:gd name="connsiteY2" fmla="*/ 83934 h 176373"/>
                    <a:gd name="connsiteX3" fmla="*/ 230909 w 628073"/>
                    <a:gd name="connsiteY3" fmla="*/ 176297 h 176373"/>
                    <a:gd name="connsiteX4" fmla="*/ 295564 w 628073"/>
                    <a:gd name="connsiteY4" fmla="*/ 65461 h 176373"/>
                    <a:gd name="connsiteX5" fmla="*/ 360218 w 628073"/>
                    <a:gd name="connsiteY5" fmla="*/ 176297 h 176373"/>
                    <a:gd name="connsiteX6" fmla="*/ 434109 w 628073"/>
                    <a:gd name="connsiteY6" fmla="*/ 65461 h 176373"/>
                    <a:gd name="connsiteX7" fmla="*/ 489527 w 628073"/>
                    <a:gd name="connsiteY7" fmla="*/ 157824 h 176373"/>
                    <a:gd name="connsiteX8" fmla="*/ 572655 w 628073"/>
                    <a:gd name="connsiteY8" fmla="*/ 806 h 176373"/>
                    <a:gd name="connsiteX9" fmla="*/ 628073 w 628073"/>
                    <a:gd name="connsiteY9" fmla="*/ 102406 h 176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28073" h="176373">
                      <a:moveTo>
                        <a:pt x="0" y="148588"/>
                      </a:moveTo>
                      <a:cubicBezTo>
                        <a:pt x="43103" y="153976"/>
                        <a:pt x="86206" y="159364"/>
                        <a:pt x="110836" y="148588"/>
                      </a:cubicBezTo>
                      <a:cubicBezTo>
                        <a:pt x="135466" y="137812"/>
                        <a:pt x="127770" y="79316"/>
                        <a:pt x="147782" y="83934"/>
                      </a:cubicBezTo>
                      <a:cubicBezTo>
                        <a:pt x="167794" y="88552"/>
                        <a:pt x="206279" y="179376"/>
                        <a:pt x="230909" y="176297"/>
                      </a:cubicBezTo>
                      <a:cubicBezTo>
                        <a:pt x="255539" y="173218"/>
                        <a:pt x="274013" y="65461"/>
                        <a:pt x="295564" y="65461"/>
                      </a:cubicBezTo>
                      <a:cubicBezTo>
                        <a:pt x="317115" y="65461"/>
                        <a:pt x="337127" y="176297"/>
                        <a:pt x="360218" y="176297"/>
                      </a:cubicBezTo>
                      <a:cubicBezTo>
                        <a:pt x="383309" y="176297"/>
                        <a:pt x="412558" y="68540"/>
                        <a:pt x="434109" y="65461"/>
                      </a:cubicBezTo>
                      <a:cubicBezTo>
                        <a:pt x="455660" y="62382"/>
                        <a:pt x="466436" y="168600"/>
                        <a:pt x="489527" y="157824"/>
                      </a:cubicBezTo>
                      <a:cubicBezTo>
                        <a:pt x="512618" y="147048"/>
                        <a:pt x="549564" y="10042"/>
                        <a:pt x="572655" y="806"/>
                      </a:cubicBezTo>
                      <a:cubicBezTo>
                        <a:pt x="595746" y="-8430"/>
                        <a:pt x="614219" y="63921"/>
                        <a:pt x="628073" y="102406"/>
                      </a:cubicBezTo>
                    </a:path>
                  </a:pathLst>
                </a:custGeom>
                <a:noFill/>
                <a:scene3d>
                  <a:camera prst="orthographicFront">
                    <a:rot lat="0" lon="0" rev="108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29" tIns="45715" rIns="91429" bIns="45715"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39" name="Прямая со стрелкой 38"/>
                <p:cNvCxnSpPr/>
                <p:nvPr/>
              </p:nvCxnSpPr>
              <p:spPr>
                <a:xfrm>
                  <a:off x="4027263" y="3058627"/>
                  <a:ext cx="164016" cy="31597"/>
                </a:xfrm>
                <a:prstGeom prst="straightConnector1">
                  <a:avLst/>
                </a:prstGeom>
                <a:ln w="34925">
                  <a:solidFill>
                    <a:schemeClr val="tx2"/>
                  </a:solidFill>
                  <a:tailEnd type="arrow"/>
                </a:ln>
                <a:scene3d>
                  <a:camera prst="orthographicFront">
                    <a:rot lat="0" lon="0" rev="1080000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TextBox 39"/>
                <p:cNvSpPr txBox="1"/>
                <p:nvPr/>
              </p:nvSpPr>
              <p:spPr>
                <a:xfrm>
                  <a:off x="0" y="3994777"/>
                  <a:ext cx="1237103" cy="349838"/>
                </a:xfrm>
                <a:prstGeom prst="rect">
                  <a:avLst/>
                </a:prstGeom>
                <a:noFill/>
              </p:spPr>
              <p:txBody>
                <a:bodyPr wrap="none" lIns="91429" tIns="45715" rIns="91429" bIns="45715" rtlCol="0">
                  <a:spAutoFit/>
                </a:bodyPr>
                <a:lstStyle/>
                <a:p>
                  <a:r>
                    <a:rPr lang="ru-RU" sz="3100" b="1" dirty="0" smtClean="0">
                      <a:latin typeface="Times New Roman" pitchFamily="18" charset="0"/>
                      <a:cs typeface="Times New Roman" pitchFamily="18" charset="0"/>
                    </a:rPr>
                    <a:t>Движение</a:t>
                  </a:r>
                  <a:endParaRPr lang="ru-RU" sz="31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3117959" y="4709728"/>
                  <a:ext cx="1105917" cy="349838"/>
                </a:xfrm>
                <a:prstGeom prst="rect">
                  <a:avLst/>
                </a:prstGeom>
                <a:noFill/>
              </p:spPr>
              <p:txBody>
                <a:bodyPr wrap="none" lIns="91429" tIns="45715" rIns="91429" bIns="45715" rtlCol="0">
                  <a:spAutoFit/>
                </a:bodyPr>
                <a:lstStyle/>
                <a:p>
                  <a:r>
                    <a:rPr lang="ru-RU" sz="3100" b="1" dirty="0" smtClean="0">
                      <a:latin typeface="Times New Roman" pitchFamily="18" charset="0"/>
                      <a:cs typeface="Times New Roman" pitchFamily="18" charset="0"/>
                    </a:rPr>
                    <a:t>Материя</a:t>
                  </a:r>
                  <a:endParaRPr lang="ru-RU" sz="31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4006223" y="3980721"/>
                  <a:ext cx="1747015" cy="964427"/>
                </a:xfrm>
                <a:prstGeom prst="rect">
                  <a:avLst/>
                </a:prstGeom>
                <a:noFill/>
              </p:spPr>
              <p:txBody>
                <a:bodyPr wrap="square" lIns="91429" tIns="45715" rIns="91429" bIns="45715" rtlCol="0">
                  <a:spAutoFit/>
                </a:bodyPr>
                <a:lstStyle/>
                <a:p>
                  <a:pPr algn="ctr"/>
                  <a:r>
                    <a:rPr lang="ru-RU" sz="3200" b="1" dirty="0" smtClean="0">
                      <a:latin typeface="Times New Roman" pitchFamily="18" charset="0"/>
                      <a:cs typeface="Times New Roman" pitchFamily="18" charset="0"/>
                    </a:rPr>
                    <a:t>Желание достичь свободы</a:t>
                  </a:r>
                  <a:endParaRPr lang="ru-RU" sz="32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3" name="Полилиния 42"/>
                <p:cNvSpPr/>
                <p:nvPr/>
              </p:nvSpPr>
              <p:spPr>
                <a:xfrm>
                  <a:off x="5857857" y="3737606"/>
                  <a:ext cx="2674583" cy="2931753"/>
                </a:xfrm>
                <a:custGeom>
                  <a:avLst/>
                  <a:gdLst>
                    <a:gd name="connsiteX0" fmla="*/ 36945 w 3048000"/>
                    <a:gd name="connsiteY0" fmla="*/ 738909 h 2004290"/>
                    <a:gd name="connsiteX1" fmla="*/ 55418 w 3048000"/>
                    <a:gd name="connsiteY1" fmla="*/ 665018 h 2004290"/>
                    <a:gd name="connsiteX2" fmla="*/ 73891 w 3048000"/>
                    <a:gd name="connsiteY2" fmla="*/ 628072 h 2004290"/>
                    <a:gd name="connsiteX3" fmla="*/ 92364 w 3048000"/>
                    <a:gd name="connsiteY3" fmla="*/ 581890 h 2004290"/>
                    <a:gd name="connsiteX4" fmla="*/ 120073 w 3048000"/>
                    <a:gd name="connsiteY4" fmla="*/ 554181 h 2004290"/>
                    <a:gd name="connsiteX5" fmla="*/ 157018 w 3048000"/>
                    <a:gd name="connsiteY5" fmla="*/ 498763 h 2004290"/>
                    <a:gd name="connsiteX6" fmla="*/ 166255 w 3048000"/>
                    <a:gd name="connsiteY6" fmla="*/ 471054 h 2004290"/>
                    <a:gd name="connsiteX7" fmla="*/ 193964 w 3048000"/>
                    <a:gd name="connsiteY7" fmla="*/ 452581 h 2004290"/>
                    <a:gd name="connsiteX8" fmla="*/ 212436 w 3048000"/>
                    <a:gd name="connsiteY8" fmla="*/ 424872 h 2004290"/>
                    <a:gd name="connsiteX9" fmla="*/ 277091 w 3048000"/>
                    <a:gd name="connsiteY9" fmla="*/ 387927 h 2004290"/>
                    <a:gd name="connsiteX10" fmla="*/ 304800 w 3048000"/>
                    <a:gd name="connsiteY10" fmla="*/ 378690 h 2004290"/>
                    <a:gd name="connsiteX11" fmla="*/ 369455 w 3048000"/>
                    <a:gd name="connsiteY11" fmla="*/ 332509 h 2004290"/>
                    <a:gd name="connsiteX12" fmla="*/ 406400 w 3048000"/>
                    <a:gd name="connsiteY12" fmla="*/ 314036 h 2004290"/>
                    <a:gd name="connsiteX13" fmla="*/ 434109 w 3048000"/>
                    <a:gd name="connsiteY13" fmla="*/ 295563 h 2004290"/>
                    <a:gd name="connsiteX14" fmla="*/ 517236 w 3048000"/>
                    <a:gd name="connsiteY14" fmla="*/ 258618 h 2004290"/>
                    <a:gd name="connsiteX15" fmla="*/ 581891 w 3048000"/>
                    <a:gd name="connsiteY15" fmla="*/ 230909 h 2004290"/>
                    <a:gd name="connsiteX16" fmla="*/ 683491 w 3048000"/>
                    <a:gd name="connsiteY16" fmla="*/ 193963 h 2004290"/>
                    <a:gd name="connsiteX17" fmla="*/ 785091 w 3048000"/>
                    <a:gd name="connsiteY17" fmla="*/ 157018 h 2004290"/>
                    <a:gd name="connsiteX18" fmla="*/ 831273 w 3048000"/>
                    <a:gd name="connsiteY18" fmla="*/ 147781 h 2004290"/>
                    <a:gd name="connsiteX19" fmla="*/ 858982 w 3048000"/>
                    <a:gd name="connsiteY19" fmla="*/ 129309 h 2004290"/>
                    <a:gd name="connsiteX20" fmla="*/ 923636 w 3048000"/>
                    <a:gd name="connsiteY20" fmla="*/ 120072 h 2004290"/>
                    <a:gd name="connsiteX21" fmla="*/ 960582 w 3048000"/>
                    <a:gd name="connsiteY21" fmla="*/ 110836 h 2004290"/>
                    <a:gd name="connsiteX22" fmla="*/ 1052945 w 3048000"/>
                    <a:gd name="connsiteY22" fmla="*/ 83127 h 2004290"/>
                    <a:gd name="connsiteX23" fmla="*/ 1080655 w 3048000"/>
                    <a:gd name="connsiteY23" fmla="*/ 73890 h 2004290"/>
                    <a:gd name="connsiteX24" fmla="*/ 1126836 w 3048000"/>
                    <a:gd name="connsiteY24" fmla="*/ 64654 h 2004290"/>
                    <a:gd name="connsiteX25" fmla="*/ 1163782 w 3048000"/>
                    <a:gd name="connsiteY25" fmla="*/ 55418 h 2004290"/>
                    <a:gd name="connsiteX26" fmla="*/ 1209964 w 3048000"/>
                    <a:gd name="connsiteY26" fmla="*/ 46181 h 2004290"/>
                    <a:gd name="connsiteX27" fmla="*/ 1237673 w 3048000"/>
                    <a:gd name="connsiteY27" fmla="*/ 36945 h 2004290"/>
                    <a:gd name="connsiteX28" fmla="*/ 1320800 w 3048000"/>
                    <a:gd name="connsiteY28" fmla="*/ 27709 h 2004290"/>
                    <a:gd name="connsiteX29" fmla="*/ 1487055 w 3048000"/>
                    <a:gd name="connsiteY29" fmla="*/ 9236 h 2004290"/>
                    <a:gd name="connsiteX30" fmla="*/ 1560945 w 3048000"/>
                    <a:gd name="connsiteY30" fmla="*/ 0 h 2004290"/>
                    <a:gd name="connsiteX31" fmla="*/ 1856509 w 3048000"/>
                    <a:gd name="connsiteY31" fmla="*/ 9236 h 2004290"/>
                    <a:gd name="connsiteX32" fmla="*/ 1995055 w 3048000"/>
                    <a:gd name="connsiteY32" fmla="*/ 36945 h 2004290"/>
                    <a:gd name="connsiteX33" fmla="*/ 2022764 w 3048000"/>
                    <a:gd name="connsiteY33" fmla="*/ 46181 h 2004290"/>
                    <a:gd name="connsiteX34" fmla="*/ 2115127 w 3048000"/>
                    <a:gd name="connsiteY34" fmla="*/ 64654 h 2004290"/>
                    <a:gd name="connsiteX35" fmla="*/ 2179782 w 3048000"/>
                    <a:gd name="connsiteY35" fmla="*/ 83127 h 2004290"/>
                    <a:gd name="connsiteX36" fmla="*/ 2262909 w 3048000"/>
                    <a:gd name="connsiteY36" fmla="*/ 110836 h 2004290"/>
                    <a:gd name="connsiteX37" fmla="*/ 2290618 w 3048000"/>
                    <a:gd name="connsiteY37" fmla="*/ 120072 h 2004290"/>
                    <a:gd name="connsiteX38" fmla="*/ 2355273 w 3048000"/>
                    <a:gd name="connsiteY38" fmla="*/ 166254 h 2004290"/>
                    <a:gd name="connsiteX39" fmla="*/ 2382982 w 3048000"/>
                    <a:gd name="connsiteY39" fmla="*/ 193963 h 2004290"/>
                    <a:gd name="connsiteX40" fmla="*/ 2410691 w 3048000"/>
                    <a:gd name="connsiteY40" fmla="*/ 203200 h 2004290"/>
                    <a:gd name="connsiteX41" fmla="*/ 2438400 w 3048000"/>
                    <a:gd name="connsiteY41" fmla="*/ 221672 h 2004290"/>
                    <a:gd name="connsiteX42" fmla="*/ 2503055 w 3048000"/>
                    <a:gd name="connsiteY42" fmla="*/ 258618 h 2004290"/>
                    <a:gd name="connsiteX43" fmla="*/ 2521527 w 3048000"/>
                    <a:gd name="connsiteY43" fmla="*/ 286327 h 2004290"/>
                    <a:gd name="connsiteX44" fmla="*/ 2595418 w 3048000"/>
                    <a:gd name="connsiteY44" fmla="*/ 323272 h 2004290"/>
                    <a:gd name="connsiteX45" fmla="*/ 2632364 w 3048000"/>
                    <a:gd name="connsiteY45" fmla="*/ 341745 h 2004290"/>
                    <a:gd name="connsiteX46" fmla="*/ 2669309 w 3048000"/>
                    <a:gd name="connsiteY46" fmla="*/ 369454 h 2004290"/>
                    <a:gd name="connsiteX47" fmla="*/ 2724727 w 3048000"/>
                    <a:gd name="connsiteY47" fmla="*/ 387927 h 2004290"/>
                    <a:gd name="connsiteX48" fmla="*/ 2780145 w 3048000"/>
                    <a:gd name="connsiteY48" fmla="*/ 424872 h 2004290"/>
                    <a:gd name="connsiteX49" fmla="*/ 2807855 w 3048000"/>
                    <a:gd name="connsiteY49" fmla="*/ 452581 h 2004290"/>
                    <a:gd name="connsiteX50" fmla="*/ 2844800 w 3048000"/>
                    <a:gd name="connsiteY50" fmla="*/ 471054 h 2004290"/>
                    <a:gd name="connsiteX51" fmla="*/ 2890982 w 3048000"/>
                    <a:gd name="connsiteY51" fmla="*/ 526472 h 2004290"/>
                    <a:gd name="connsiteX52" fmla="*/ 2909455 w 3048000"/>
                    <a:gd name="connsiteY52" fmla="*/ 563418 h 2004290"/>
                    <a:gd name="connsiteX53" fmla="*/ 2937164 w 3048000"/>
                    <a:gd name="connsiteY53" fmla="*/ 600363 h 2004290"/>
                    <a:gd name="connsiteX54" fmla="*/ 3001818 w 3048000"/>
                    <a:gd name="connsiteY54" fmla="*/ 683490 h 2004290"/>
                    <a:gd name="connsiteX55" fmla="*/ 3020291 w 3048000"/>
                    <a:gd name="connsiteY55" fmla="*/ 738909 h 2004290"/>
                    <a:gd name="connsiteX56" fmla="*/ 3029527 w 3048000"/>
                    <a:gd name="connsiteY56" fmla="*/ 766618 h 2004290"/>
                    <a:gd name="connsiteX57" fmla="*/ 3048000 w 3048000"/>
                    <a:gd name="connsiteY57" fmla="*/ 840509 h 2004290"/>
                    <a:gd name="connsiteX58" fmla="*/ 3029527 w 3048000"/>
                    <a:gd name="connsiteY58" fmla="*/ 1025236 h 2004290"/>
                    <a:gd name="connsiteX59" fmla="*/ 3011055 w 3048000"/>
                    <a:gd name="connsiteY59" fmla="*/ 1099127 h 2004290"/>
                    <a:gd name="connsiteX60" fmla="*/ 2964873 w 3048000"/>
                    <a:gd name="connsiteY60" fmla="*/ 1173018 h 2004290"/>
                    <a:gd name="connsiteX61" fmla="*/ 2946400 w 3048000"/>
                    <a:gd name="connsiteY61" fmla="*/ 1209963 h 2004290"/>
                    <a:gd name="connsiteX62" fmla="*/ 2909455 w 3048000"/>
                    <a:gd name="connsiteY62" fmla="*/ 1265381 h 2004290"/>
                    <a:gd name="connsiteX63" fmla="*/ 2835564 w 3048000"/>
                    <a:gd name="connsiteY63" fmla="*/ 1348509 h 2004290"/>
                    <a:gd name="connsiteX64" fmla="*/ 2770909 w 3048000"/>
                    <a:gd name="connsiteY64" fmla="*/ 1385454 h 2004290"/>
                    <a:gd name="connsiteX65" fmla="*/ 2743200 w 3048000"/>
                    <a:gd name="connsiteY65" fmla="*/ 1394690 h 2004290"/>
                    <a:gd name="connsiteX66" fmla="*/ 2697018 w 3048000"/>
                    <a:gd name="connsiteY66" fmla="*/ 1422400 h 2004290"/>
                    <a:gd name="connsiteX67" fmla="*/ 2660073 w 3048000"/>
                    <a:gd name="connsiteY67" fmla="*/ 1440872 h 2004290"/>
                    <a:gd name="connsiteX68" fmla="*/ 2604655 w 3048000"/>
                    <a:gd name="connsiteY68" fmla="*/ 1477818 h 2004290"/>
                    <a:gd name="connsiteX69" fmla="*/ 2567709 w 3048000"/>
                    <a:gd name="connsiteY69" fmla="*/ 1496290 h 2004290"/>
                    <a:gd name="connsiteX70" fmla="*/ 2530764 w 3048000"/>
                    <a:gd name="connsiteY70" fmla="*/ 1524000 h 2004290"/>
                    <a:gd name="connsiteX71" fmla="*/ 2484582 w 3048000"/>
                    <a:gd name="connsiteY71" fmla="*/ 1551709 h 2004290"/>
                    <a:gd name="connsiteX72" fmla="*/ 2447636 w 3048000"/>
                    <a:gd name="connsiteY72" fmla="*/ 1588654 h 2004290"/>
                    <a:gd name="connsiteX73" fmla="*/ 2401455 w 3048000"/>
                    <a:gd name="connsiteY73" fmla="*/ 1607127 h 2004290"/>
                    <a:gd name="connsiteX74" fmla="*/ 2373745 w 3048000"/>
                    <a:gd name="connsiteY74" fmla="*/ 1634836 h 2004290"/>
                    <a:gd name="connsiteX75" fmla="*/ 2346036 w 3048000"/>
                    <a:gd name="connsiteY75" fmla="*/ 1653309 h 2004290"/>
                    <a:gd name="connsiteX76" fmla="*/ 2309091 w 3048000"/>
                    <a:gd name="connsiteY76" fmla="*/ 1681018 h 2004290"/>
                    <a:gd name="connsiteX77" fmla="*/ 2281382 w 3048000"/>
                    <a:gd name="connsiteY77" fmla="*/ 1699490 h 2004290"/>
                    <a:gd name="connsiteX78" fmla="*/ 2244436 w 3048000"/>
                    <a:gd name="connsiteY78" fmla="*/ 1727200 h 2004290"/>
                    <a:gd name="connsiteX79" fmla="*/ 2216727 w 3048000"/>
                    <a:gd name="connsiteY79" fmla="*/ 1745672 h 2004290"/>
                    <a:gd name="connsiteX80" fmla="*/ 2179782 w 3048000"/>
                    <a:gd name="connsiteY80" fmla="*/ 1773381 h 2004290"/>
                    <a:gd name="connsiteX81" fmla="*/ 2152073 w 3048000"/>
                    <a:gd name="connsiteY81" fmla="*/ 1782618 h 2004290"/>
                    <a:gd name="connsiteX82" fmla="*/ 2115127 w 3048000"/>
                    <a:gd name="connsiteY82" fmla="*/ 1810327 h 2004290"/>
                    <a:gd name="connsiteX83" fmla="*/ 2087418 w 3048000"/>
                    <a:gd name="connsiteY83" fmla="*/ 1838036 h 2004290"/>
                    <a:gd name="connsiteX84" fmla="*/ 2050473 w 3048000"/>
                    <a:gd name="connsiteY84" fmla="*/ 1856509 h 2004290"/>
                    <a:gd name="connsiteX85" fmla="*/ 2022764 w 3048000"/>
                    <a:gd name="connsiteY85" fmla="*/ 1874981 h 2004290"/>
                    <a:gd name="connsiteX86" fmla="*/ 1985818 w 3048000"/>
                    <a:gd name="connsiteY86" fmla="*/ 1884218 h 2004290"/>
                    <a:gd name="connsiteX87" fmla="*/ 1948873 w 3048000"/>
                    <a:gd name="connsiteY87" fmla="*/ 1902690 h 2004290"/>
                    <a:gd name="connsiteX88" fmla="*/ 1921164 w 3048000"/>
                    <a:gd name="connsiteY88" fmla="*/ 1921163 h 2004290"/>
                    <a:gd name="connsiteX89" fmla="*/ 1856509 w 3048000"/>
                    <a:gd name="connsiteY89" fmla="*/ 1930400 h 2004290"/>
                    <a:gd name="connsiteX90" fmla="*/ 1810327 w 3048000"/>
                    <a:gd name="connsiteY90" fmla="*/ 1948872 h 2004290"/>
                    <a:gd name="connsiteX91" fmla="*/ 1745673 w 3048000"/>
                    <a:gd name="connsiteY91" fmla="*/ 1976581 h 2004290"/>
                    <a:gd name="connsiteX92" fmla="*/ 1681018 w 3048000"/>
                    <a:gd name="connsiteY92" fmla="*/ 1985818 h 2004290"/>
                    <a:gd name="connsiteX93" fmla="*/ 1644073 w 3048000"/>
                    <a:gd name="connsiteY93" fmla="*/ 1995054 h 2004290"/>
                    <a:gd name="connsiteX94" fmla="*/ 1551709 w 3048000"/>
                    <a:gd name="connsiteY94" fmla="*/ 2004290 h 2004290"/>
                    <a:gd name="connsiteX95" fmla="*/ 1311564 w 3048000"/>
                    <a:gd name="connsiteY95" fmla="*/ 1985818 h 2004290"/>
                    <a:gd name="connsiteX96" fmla="*/ 1154545 w 3048000"/>
                    <a:gd name="connsiteY96" fmla="*/ 1958109 h 2004290"/>
                    <a:gd name="connsiteX97" fmla="*/ 1117600 w 3048000"/>
                    <a:gd name="connsiteY97" fmla="*/ 1948872 h 2004290"/>
                    <a:gd name="connsiteX98" fmla="*/ 1025236 w 3048000"/>
                    <a:gd name="connsiteY98" fmla="*/ 1902690 h 2004290"/>
                    <a:gd name="connsiteX99" fmla="*/ 997527 w 3048000"/>
                    <a:gd name="connsiteY99" fmla="*/ 1893454 h 2004290"/>
                    <a:gd name="connsiteX100" fmla="*/ 923636 w 3048000"/>
                    <a:gd name="connsiteY100" fmla="*/ 1856509 h 2004290"/>
                    <a:gd name="connsiteX101" fmla="*/ 868218 w 3048000"/>
                    <a:gd name="connsiteY101" fmla="*/ 1810327 h 2004290"/>
                    <a:gd name="connsiteX102" fmla="*/ 840509 w 3048000"/>
                    <a:gd name="connsiteY102" fmla="*/ 1801090 h 2004290"/>
                    <a:gd name="connsiteX103" fmla="*/ 775855 w 3048000"/>
                    <a:gd name="connsiteY103" fmla="*/ 1736436 h 2004290"/>
                    <a:gd name="connsiteX104" fmla="*/ 748145 w 3048000"/>
                    <a:gd name="connsiteY104" fmla="*/ 1717963 h 2004290"/>
                    <a:gd name="connsiteX105" fmla="*/ 711200 w 3048000"/>
                    <a:gd name="connsiteY105" fmla="*/ 1681018 h 2004290"/>
                    <a:gd name="connsiteX106" fmla="*/ 655782 w 3048000"/>
                    <a:gd name="connsiteY106" fmla="*/ 1625600 h 2004290"/>
                    <a:gd name="connsiteX107" fmla="*/ 637309 w 3048000"/>
                    <a:gd name="connsiteY107" fmla="*/ 1588654 h 2004290"/>
                    <a:gd name="connsiteX108" fmla="*/ 526473 w 3048000"/>
                    <a:gd name="connsiteY108" fmla="*/ 1496290 h 2004290"/>
                    <a:gd name="connsiteX109" fmla="*/ 489527 w 3048000"/>
                    <a:gd name="connsiteY109" fmla="*/ 1468581 h 2004290"/>
                    <a:gd name="connsiteX110" fmla="*/ 443345 w 3048000"/>
                    <a:gd name="connsiteY110" fmla="*/ 1440872 h 2004290"/>
                    <a:gd name="connsiteX111" fmla="*/ 415636 w 3048000"/>
                    <a:gd name="connsiteY111" fmla="*/ 1413163 h 2004290"/>
                    <a:gd name="connsiteX112" fmla="*/ 387927 w 3048000"/>
                    <a:gd name="connsiteY112" fmla="*/ 1394690 h 2004290"/>
                    <a:gd name="connsiteX113" fmla="*/ 369455 w 3048000"/>
                    <a:gd name="connsiteY113" fmla="*/ 1366981 h 2004290"/>
                    <a:gd name="connsiteX114" fmla="*/ 277091 w 3048000"/>
                    <a:gd name="connsiteY114" fmla="*/ 1302327 h 2004290"/>
                    <a:gd name="connsiteX115" fmla="*/ 258618 w 3048000"/>
                    <a:gd name="connsiteY115" fmla="*/ 1274618 h 2004290"/>
                    <a:gd name="connsiteX116" fmla="*/ 193964 w 3048000"/>
                    <a:gd name="connsiteY116" fmla="*/ 1219200 h 2004290"/>
                    <a:gd name="connsiteX117" fmla="*/ 157018 w 3048000"/>
                    <a:gd name="connsiteY117" fmla="*/ 1145309 h 2004290"/>
                    <a:gd name="connsiteX118" fmla="*/ 129309 w 3048000"/>
                    <a:gd name="connsiteY118" fmla="*/ 1126836 h 2004290"/>
                    <a:gd name="connsiteX119" fmla="*/ 110836 w 3048000"/>
                    <a:gd name="connsiteY119" fmla="*/ 1089890 h 2004290"/>
                    <a:gd name="connsiteX120" fmla="*/ 83127 w 3048000"/>
                    <a:gd name="connsiteY120" fmla="*/ 1062181 h 2004290"/>
                    <a:gd name="connsiteX121" fmla="*/ 46182 w 3048000"/>
                    <a:gd name="connsiteY121" fmla="*/ 1006763 h 2004290"/>
                    <a:gd name="connsiteX122" fmla="*/ 9236 w 3048000"/>
                    <a:gd name="connsiteY122" fmla="*/ 923636 h 2004290"/>
                    <a:gd name="connsiteX123" fmla="*/ 0 w 3048000"/>
                    <a:gd name="connsiteY123" fmla="*/ 895927 h 2004290"/>
                    <a:gd name="connsiteX124" fmla="*/ 27709 w 3048000"/>
                    <a:gd name="connsiteY124" fmla="*/ 840509 h 2004290"/>
                    <a:gd name="connsiteX125" fmla="*/ 46182 w 3048000"/>
                    <a:gd name="connsiteY125" fmla="*/ 812800 h 2004290"/>
                    <a:gd name="connsiteX126" fmla="*/ 55418 w 3048000"/>
                    <a:gd name="connsiteY126" fmla="*/ 785090 h 2004290"/>
                    <a:gd name="connsiteX127" fmla="*/ 36945 w 3048000"/>
                    <a:gd name="connsiteY127" fmla="*/ 738909 h 2004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</a:cxnLst>
                  <a:rect l="l" t="t" r="r" b="b"/>
                  <a:pathLst>
                    <a:path w="3048000" h="2004290">
                      <a:moveTo>
                        <a:pt x="36945" y="738909"/>
                      </a:moveTo>
                      <a:cubicBezTo>
                        <a:pt x="36945" y="718897"/>
                        <a:pt x="44769" y="689867"/>
                        <a:pt x="55418" y="665018"/>
                      </a:cubicBezTo>
                      <a:cubicBezTo>
                        <a:pt x="60842" y="652362"/>
                        <a:pt x="68299" y="640654"/>
                        <a:pt x="73891" y="628072"/>
                      </a:cubicBezTo>
                      <a:cubicBezTo>
                        <a:pt x="80625" y="612921"/>
                        <a:pt x="83577" y="595950"/>
                        <a:pt x="92364" y="581890"/>
                      </a:cubicBezTo>
                      <a:cubicBezTo>
                        <a:pt x="99287" y="570813"/>
                        <a:pt x="112054" y="564492"/>
                        <a:pt x="120073" y="554181"/>
                      </a:cubicBezTo>
                      <a:cubicBezTo>
                        <a:pt x="133703" y="536656"/>
                        <a:pt x="149997" y="519825"/>
                        <a:pt x="157018" y="498763"/>
                      </a:cubicBezTo>
                      <a:cubicBezTo>
                        <a:pt x="160097" y="489527"/>
                        <a:pt x="160173" y="478657"/>
                        <a:pt x="166255" y="471054"/>
                      </a:cubicBezTo>
                      <a:cubicBezTo>
                        <a:pt x="173190" y="462386"/>
                        <a:pt x="184728" y="458739"/>
                        <a:pt x="193964" y="452581"/>
                      </a:cubicBezTo>
                      <a:cubicBezTo>
                        <a:pt x="200121" y="443345"/>
                        <a:pt x="204587" y="432721"/>
                        <a:pt x="212436" y="424872"/>
                      </a:cubicBezTo>
                      <a:cubicBezTo>
                        <a:pt x="224030" y="413278"/>
                        <a:pt x="264416" y="393359"/>
                        <a:pt x="277091" y="387927"/>
                      </a:cubicBezTo>
                      <a:cubicBezTo>
                        <a:pt x="286040" y="384092"/>
                        <a:pt x="296092" y="383044"/>
                        <a:pt x="304800" y="378690"/>
                      </a:cubicBezTo>
                      <a:cubicBezTo>
                        <a:pt x="324343" y="368918"/>
                        <a:pt x="352715" y="342971"/>
                        <a:pt x="369455" y="332509"/>
                      </a:cubicBezTo>
                      <a:cubicBezTo>
                        <a:pt x="381131" y="325212"/>
                        <a:pt x="394446" y="320867"/>
                        <a:pt x="406400" y="314036"/>
                      </a:cubicBezTo>
                      <a:cubicBezTo>
                        <a:pt x="416038" y="308528"/>
                        <a:pt x="424471" y="301071"/>
                        <a:pt x="434109" y="295563"/>
                      </a:cubicBezTo>
                      <a:cubicBezTo>
                        <a:pt x="473901" y="272825"/>
                        <a:pt x="472700" y="278412"/>
                        <a:pt x="517236" y="258618"/>
                      </a:cubicBezTo>
                      <a:cubicBezTo>
                        <a:pt x="585717" y="228182"/>
                        <a:pt x="524979" y="249879"/>
                        <a:pt x="581891" y="230909"/>
                      </a:cubicBezTo>
                      <a:cubicBezTo>
                        <a:pt x="651546" y="184472"/>
                        <a:pt x="551210" y="246876"/>
                        <a:pt x="683491" y="193963"/>
                      </a:cubicBezTo>
                      <a:cubicBezTo>
                        <a:pt x="707371" y="184411"/>
                        <a:pt x="761368" y="161763"/>
                        <a:pt x="785091" y="157018"/>
                      </a:cubicBezTo>
                      <a:lnTo>
                        <a:pt x="831273" y="147781"/>
                      </a:lnTo>
                      <a:cubicBezTo>
                        <a:pt x="840509" y="141624"/>
                        <a:pt x="848350" y="132499"/>
                        <a:pt x="858982" y="129309"/>
                      </a:cubicBezTo>
                      <a:cubicBezTo>
                        <a:pt x="879834" y="123053"/>
                        <a:pt x="902217" y="123966"/>
                        <a:pt x="923636" y="120072"/>
                      </a:cubicBezTo>
                      <a:cubicBezTo>
                        <a:pt x="936126" y="117801"/>
                        <a:pt x="948267" y="113915"/>
                        <a:pt x="960582" y="110836"/>
                      </a:cubicBezTo>
                      <a:cubicBezTo>
                        <a:pt x="1024424" y="78914"/>
                        <a:pt x="970145" y="101527"/>
                        <a:pt x="1052945" y="83127"/>
                      </a:cubicBezTo>
                      <a:cubicBezTo>
                        <a:pt x="1062449" y="81015"/>
                        <a:pt x="1071209" y="76251"/>
                        <a:pt x="1080655" y="73890"/>
                      </a:cubicBezTo>
                      <a:cubicBezTo>
                        <a:pt x="1095885" y="70083"/>
                        <a:pt x="1111511" y="68059"/>
                        <a:pt x="1126836" y="64654"/>
                      </a:cubicBezTo>
                      <a:cubicBezTo>
                        <a:pt x="1139228" y="61900"/>
                        <a:pt x="1151390" y="58172"/>
                        <a:pt x="1163782" y="55418"/>
                      </a:cubicBezTo>
                      <a:cubicBezTo>
                        <a:pt x="1179107" y="52012"/>
                        <a:pt x="1194734" y="49989"/>
                        <a:pt x="1209964" y="46181"/>
                      </a:cubicBezTo>
                      <a:cubicBezTo>
                        <a:pt x="1219409" y="43820"/>
                        <a:pt x="1228070" y="38546"/>
                        <a:pt x="1237673" y="36945"/>
                      </a:cubicBezTo>
                      <a:cubicBezTo>
                        <a:pt x="1265173" y="32362"/>
                        <a:pt x="1293091" y="30788"/>
                        <a:pt x="1320800" y="27709"/>
                      </a:cubicBezTo>
                      <a:cubicBezTo>
                        <a:pt x="1404774" y="6714"/>
                        <a:pt x="1327702" y="23722"/>
                        <a:pt x="1487055" y="9236"/>
                      </a:cubicBezTo>
                      <a:cubicBezTo>
                        <a:pt x="1511775" y="6989"/>
                        <a:pt x="1536315" y="3079"/>
                        <a:pt x="1560945" y="0"/>
                      </a:cubicBezTo>
                      <a:cubicBezTo>
                        <a:pt x="1659466" y="3079"/>
                        <a:pt x="1758069" y="4188"/>
                        <a:pt x="1856509" y="9236"/>
                      </a:cubicBezTo>
                      <a:cubicBezTo>
                        <a:pt x="1893078" y="11111"/>
                        <a:pt x="1962107" y="25963"/>
                        <a:pt x="1995055" y="36945"/>
                      </a:cubicBezTo>
                      <a:cubicBezTo>
                        <a:pt x="2004291" y="40024"/>
                        <a:pt x="2013277" y="43992"/>
                        <a:pt x="2022764" y="46181"/>
                      </a:cubicBezTo>
                      <a:cubicBezTo>
                        <a:pt x="2053357" y="53241"/>
                        <a:pt x="2085341" y="54726"/>
                        <a:pt x="2115127" y="64654"/>
                      </a:cubicBezTo>
                      <a:cubicBezTo>
                        <a:pt x="2208276" y="95703"/>
                        <a:pt x="2063768" y="48322"/>
                        <a:pt x="2179782" y="83127"/>
                      </a:cubicBezTo>
                      <a:cubicBezTo>
                        <a:pt x="2207758" y="91520"/>
                        <a:pt x="2235200" y="101600"/>
                        <a:pt x="2262909" y="110836"/>
                      </a:cubicBezTo>
                      <a:lnTo>
                        <a:pt x="2290618" y="120072"/>
                      </a:lnTo>
                      <a:cubicBezTo>
                        <a:pt x="2312544" y="134690"/>
                        <a:pt x="2335228" y="149073"/>
                        <a:pt x="2355273" y="166254"/>
                      </a:cubicBezTo>
                      <a:cubicBezTo>
                        <a:pt x="2365191" y="174755"/>
                        <a:pt x="2372114" y="186717"/>
                        <a:pt x="2382982" y="193963"/>
                      </a:cubicBezTo>
                      <a:cubicBezTo>
                        <a:pt x="2391083" y="199364"/>
                        <a:pt x="2401983" y="198846"/>
                        <a:pt x="2410691" y="203200"/>
                      </a:cubicBezTo>
                      <a:cubicBezTo>
                        <a:pt x="2420620" y="208164"/>
                        <a:pt x="2428762" y="216165"/>
                        <a:pt x="2438400" y="221672"/>
                      </a:cubicBezTo>
                      <a:cubicBezTo>
                        <a:pt x="2520425" y="268543"/>
                        <a:pt x="2435548" y="213614"/>
                        <a:pt x="2503055" y="258618"/>
                      </a:cubicBezTo>
                      <a:cubicBezTo>
                        <a:pt x="2509212" y="267854"/>
                        <a:pt x="2512433" y="279961"/>
                        <a:pt x="2521527" y="286327"/>
                      </a:cubicBezTo>
                      <a:cubicBezTo>
                        <a:pt x="2544087" y="302119"/>
                        <a:pt x="2570788" y="310957"/>
                        <a:pt x="2595418" y="323272"/>
                      </a:cubicBezTo>
                      <a:cubicBezTo>
                        <a:pt x="2607733" y="329430"/>
                        <a:pt x="2621349" y="333484"/>
                        <a:pt x="2632364" y="341745"/>
                      </a:cubicBezTo>
                      <a:cubicBezTo>
                        <a:pt x="2644679" y="350981"/>
                        <a:pt x="2655540" y="362570"/>
                        <a:pt x="2669309" y="369454"/>
                      </a:cubicBezTo>
                      <a:cubicBezTo>
                        <a:pt x="2686725" y="378162"/>
                        <a:pt x="2708525" y="377126"/>
                        <a:pt x="2724727" y="387927"/>
                      </a:cubicBezTo>
                      <a:cubicBezTo>
                        <a:pt x="2743200" y="400242"/>
                        <a:pt x="2764446" y="409174"/>
                        <a:pt x="2780145" y="424872"/>
                      </a:cubicBezTo>
                      <a:cubicBezTo>
                        <a:pt x="2789382" y="434108"/>
                        <a:pt x="2797226" y="444989"/>
                        <a:pt x="2807855" y="452581"/>
                      </a:cubicBezTo>
                      <a:cubicBezTo>
                        <a:pt x="2819059" y="460584"/>
                        <a:pt x="2833596" y="463051"/>
                        <a:pt x="2844800" y="471054"/>
                      </a:cubicBezTo>
                      <a:cubicBezTo>
                        <a:pt x="2863244" y="484228"/>
                        <a:pt x="2879808" y="506918"/>
                        <a:pt x="2890982" y="526472"/>
                      </a:cubicBezTo>
                      <a:cubicBezTo>
                        <a:pt x="2897813" y="538427"/>
                        <a:pt x="2902157" y="551742"/>
                        <a:pt x="2909455" y="563418"/>
                      </a:cubicBezTo>
                      <a:cubicBezTo>
                        <a:pt x="2917614" y="576472"/>
                        <a:pt x="2927146" y="588675"/>
                        <a:pt x="2937164" y="600363"/>
                      </a:cubicBezTo>
                      <a:cubicBezTo>
                        <a:pt x="2963246" y="630791"/>
                        <a:pt x="2987076" y="639264"/>
                        <a:pt x="3001818" y="683490"/>
                      </a:cubicBezTo>
                      <a:lnTo>
                        <a:pt x="3020291" y="738909"/>
                      </a:lnTo>
                      <a:cubicBezTo>
                        <a:pt x="3023370" y="748145"/>
                        <a:pt x="3027618" y="757071"/>
                        <a:pt x="3029527" y="766618"/>
                      </a:cubicBezTo>
                      <a:cubicBezTo>
                        <a:pt x="3040673" y="822347"/>
                        <a:pt x="3033800" y="797907"/>
                        <a:pt x="3048000" y="840509"/>
                      </a:cubicBezTo>
                      <a:cubicBezTo>
                        <a:pt x="3042814" y="913109"/>
                        <a:pt x="3043535" y="959865"/>
                        <a:pt x="3029527" y="1025236"/>
                      </a:cubicBezTo>
                      <a:cubicBezTo>
                        <a:pt x="3024207" y="1050061"/>
                        <a:pt x="3022409" y="1076419"/>
                        <a:pt x="3011055" y="1099127"/>
                      </a:cubicBezTo>
                      <a:cubicBezTo>
                        <a:pt x="2964249" y="1192737"/>
                        <a:pt x="3024824" y="1077097"/>
                        <a:pt x="2964873" y="1173018"/>
                      </a:cubicBezTo>
                      <a:cubicBezTo>
                        <a:pt x="2957576" y="1184694"/>
                        <a:pt x="2953484" y="1198156"/>
                        <a:pt x="2946400" y="1209963"/>
                      </a:cubicBezTo>
                      <a:cubicBezTo>
                        <a:pt x="2934977" y="1229000"/>
                        <a:pt x="2921770" y="1246908"/>
                        <a:pt x="2909455" y="1265381"/>
                      </a:cubicBezTo>
                      <a:cubicBezTo>
                        <a:pt x="2887246" y="1298695"/>
                        <a:pt x="2873519" y="1323206"/>
                        <a:pt x="2835564" y="1348509"/>
                      </a:cubicBezTo>
                      <a:cubicBezTo>
                        <a:pt x="2807737" y="1367060"/>
                        <a:pt x="2803719" y="1371393"/>
                        <a:pt x="2770909" y="1385454"/>
                      </a:cubicBezTo>
                      <a:cubicBezTo>
                        <a:pt x="2761960" y="1389289"/>
                        <a:pt x="2751908" y="1390336"/>
                        <a:pt x="2743200" y="1394690"/>
                      </a:cubicBezTo>
                      <a:cubicBezTo>
                        <a:pt x="2727143" y="1402719"/>
                        <a:pt x="2712711" y="1413681"/>
                        <a:pt x="2697018" y="1422400"/>
                      </a:cubicBezTo>
                      <a:cubicBezTo>
                        <a:pt x="2684982" y="1429087"/>
                        <a:pt x="2671879" y="1433788"/>
                        <a:pt x="2660073" y="1440872"/>
                      </a:cubicBezTo>
                      <a:cubicBezTo>
                        <a:pt x="2641035" y="1452295"/>
                        <a:pt x="2624513" y="1467890"/>
                        <a:pt x="2604655" y="1477818"/>
                      </a:cubicBezTo>
                      <a:cubicBezTo>
                        <a:pt x="2592340" y="1483975"/>
                        <a:pt x="2579385" y="1488993"/>
                        <a:pt x="2567709" y="1496290"/>
                      </a:cubicBezTo>
                      <a:cubicBezTo>
                        <a:pt x="2554655" y="1504449"/>
                        <a:pt x="2543573" y="1515461"/>
                        <a:pt x="2530764" y="1524000"/>
                      </a:cubicBezTo>
                      <a:cubicBezTo>
                        <a:pt x="2515827" y="1533958"/>
                        <a:pt x="2498753" y="1540687"/>
                        <a:pt x="2484582" y="1551709"/>
                      </a:cubicBezTo>
                      <a:cubicBezTo>
                        <a:pt x="2470834" y="1562401"/>
                        <a:pt x="2462127" y="1578993"/>
                        <a:pt x="2447636" y="1588654"/>
                      </a:cubicBezTo>
                      <a:cubicBezTo>
                        <a:pt x="2433841" y="1597851"/>
                        <a:pt x="2416849" y="1600969"/>
                        <a:pt x="2401455" y="1607127"/>
                      </a:cubicBezTo>
                      <a:cubicBezTo>
                        <a:pt x="2392218" y="1616363"/>
                        <a:pt x="2383780" y="1626474"/>
                        <a:pt x="2373745" y="1634836"/>
                      </a:cubicBezTo>
                      <a:cubicBezTo>
                        <a:pt x="2365217" y="1641942"/>
                        <a:pt x="2355069" y="1646857"/>
                        <a:pt x="2346036" y="1653309"/>
                      </a:cubicBezTo>
                      <a:cubicBezTo>
                        <a:pt x="2333510" y="1662257"/>
                        <a:pt x="2321617" y="1672071"/>
                        <a:pt x="2309091" y="1681018"/>
                      </a:cubicBezTo>
                      <a:cubicBezTo>
                        <a:pt x="2300058" y="1687470"/>
                        <a:pt x="2290415" y="1693038"/>
                        <a:pt x="2281382" y="1699490"/>
                      </a:cubicBezTo>
                      <a:cubicBezTo>
                        <a:pt x="2268855" y="1708438"/>
                        <a:pt x="2256963" y="1718252"/>
                        <a:pt x="2244436" y="1727200"/>
                      </a:cubicBezTo>
                      <a:cubicBezTo>
                        <a:pt x="2235403" y="1733652"/>
                        <a:pt x="2225760" y="1739220"/>
                        <a:pt x="2216727" y="1745672"/>
                      </a:cubicBezTo>
                      <a:cubicBezTo>
                        <a:pt x="2204201" y="1754619"/>
                        <a:pt x="2193147" y="1765743"/>
                        <a:pt x="2179782" y="1773381"/>
                      </a:cubicBezTo>
                      <a:cubicBezTo>
                        <a:pt x="2171329" y="1778212"/>
                        <a:pt x="2161309" y="1779539"/>
                        <a:pt x="2152073" y="1782618"/>
                      </a:cubicBezTo>
                      <a:cubicBezTo>
                        <a:pt x="2139758" y="1791854"/>
                        <a:pt x="2126815" y="1800309"/>
                        <a:pt x="2115127" y="1810327"/>
                      </a:cubicBezTo>
                      <a:cubicBezTo>
                        <a:pt x="2105209" y="1818828"/>
                        <a:pt x="2098047" y="1830444"/>
                        <a:pt x="2087418" y="1838036"/>
                      </a:cubicBezTo>
                      <a:cubicBezTo>
                        <a:pt x="2076214" y="1846039"/>
                        <a:pt x="2062428" y="1849678"/>
                        <a:pt x="2050473" y="1856509"/>
                      </a:cubicBezTo>
                      <a:cubicBezTo>
                        <a:pt x="2040835" y="1862016"/>
                        <a:pt x="2032967" y="1870608"/>
                        <a:pt x="2022764" y="1874981"/>
                      </a:cubicBezTo>
                      <a:cubicBezTo>
                        <a:pt x="2011096" y="1879982"/>
                        <a:pt x="1997704" y="1879761"/>
                        <a:pt x="1985818" y="1884218"/>
                      </a:cubicBezTo>
                      <a:cubicBezTo>
                        <a:pt x="1972926" y="1889052"/>
                        <a:pt x="1960827" y="1895859"/>
                        <a:pt x="1948873" y="1902690"/>
                      </a:cubicBezTo>
                      <a:cubicBezTo>
                        <a:pt x="1939235" y="1908197"/>
                        <a:pt x="1931797" y="1917973"/>
                        <a:pt x="1921164" y="1921163"/>
                      </a:cubicBezTo>
                      <a:cubicBezTo>
                        <a:pt x="1900312" y="1927419"/>
                        <a:pt x="1878061" y="1927321"/>
                        <a:pt x="1856509" y="1930400"/>
                      </a:cubicBezTo>
                      <a:cubicBezTo>
                        <a:pt x="1841115" y="1936557"/>
                        <a:pt x="1825478" y="1942138"/>
                        <a:pt x="1810327" y="1948872"/>
                      </a:cubicBezTo>
                      <a:cubicBezTo>
                        <a:pt x="1785743" y="1959798"/>
                        <a:pt x="1771546" y="1971406"/>
                        <a:pt x="1745673" y="1976581"/>
                      </a:cubicBezTo>
                      <a:cubicBezTo>
                        <a:pt x="1724325" y="1980851"/>
                        <a:pt x="1702437" y="1981924"/>
                        <a:pt x="1681018" y="1985818"/>
                      </a:cubicBezTo>
                      <a:cubicBezTo>
                        <a:pt x="1668529" y="1988089"/>
                        <a:pt x="1656639" y="1993259"/>
                        <a:pt x="1644073" y="1995054"/>
                      </a:cubicBezTo>
                      <a:cubicBezTo>
                        <a:pt x="1613442" y="1999430"/>
                        <a:pt x="1582497" y="2001211"/>
                        <a:pt x="1551709" y="2004290"/>
                      </a:cubicBezTo>
                      <a:lnTo>
                        <a:pt x="1311564" y="1985818"/>
                      </a:lnTo>
                      <a:cubicBezTo>
                        <a:pt x="1219966" y="1977967"/>
                        <a:pt x="1240219" y="1979527"/>
                        <a:pt x="1154545" y="1958109"/>
                      </a:cubicBezTo>
                      <a:cubicBezTo>
                        <a:pt x="1142230" y="1955030"/>
                        <a:pt x="1128954" y="1954549"/>
                        <a:pt x="1117600" y="1948872"/>
                      </a:cubicBezTo>
                      <a:cubicBezTo>
                        <a:pt x="1086812" y="1933478"/>
                        <a:pt x="1057892" y="1913575"/>
                        <a:pt x="1025236" y="1902690"/>
                      </a:cubicBezTo>
                      <a:cubicBezTo>
                        <a:pt x="1016000" y="1899611"/>
                        <a:pt x="1006390" y="1897483"/>
                        <a:pt x="997527" y="1893454"/>
                      </a:cubicBezTo>
                      <a:cubicBezTo>
                        <a:pt x="972458" y="1882059"/>
                        <a:pt x="923636" y="1856509"/>
                        <a:pt x="923636" y="1856509"/>
                      </a:cubicBezTo>
                      <a:cubicBezTo>
                        <a:pt x="903209" y="1836082"/>
                        <a:pt x="893936" y="1823187"/>
                        <a:pt x="868218" y="1810327"/>
                      </a:cubicBezTo>
                      <a:cubicBezTo>
                        <a:pt x="859510" y="1805973"/>
                        <a:pt x="849745" y="1804169"/>
                        <a:pt x="840509" y="1801090"/>
                      </a:cubicBezTo>
                      <a:cubicBezTo>
                        <a:pt x="741983" y="1727195"/>
                        <a:pt x="862067" y="1822646"/>
                        <a:pt x="775855" y="1736436"/>
                      </a:cubicBezTo>
                      <a:cubicBezTo>
                        <a:pt x="768005" y="1728586"/>
                        <a:pt x="756574" y="1725187"/>
                        <a:pt x="748145" y="1717963"/>
                      </a:cubicBezTo>
                      <a:cubicBezTo>
                        <a:pt x="734922" y="1706629"/>
                        <a:pt x="722668" y="1694125"/>
                        <a:pt x="711200" y="1681018"/>
                      </a:cubicBezTo>
                      <a:cubicBezTo>
                        <a:pt x="663083" y="1626027"/>
                        <a:pt x="706213" y="1659220"/>
                        <a:pt x="655782" y="1625600"/>
                      </a:cubicBezTo>
                      <a:cubicBezTo>
                        <a:pt x="649624" y="1613285"/>
                        <a:pt x="646028" y="1599311"/>
                        <a:pt x="637309" y="1588654"/>
                      </a:cubicBezTo>
                      <a:cubicBezTo>
                        <a:pt x="576171" y="1513929"/>
                        <a:pt x="589241" y="1538136"/>
                        <a:pt x="526473" y="1496290"/>
                      </a:cubicBezTo>
                      <a:cubicBezTo>
                        <a:pt x="513664" y="1487751"/>
                        <a:pt x="502336" y="1477120"/>
                        <a:pt x="489527" y="1468581"/>
                      </a:cubicBezTo>
                      <a:cubicBezTo>
                        <a:pt x="474590" y="1458623"/>
                        <a:pt x="457707" y="1451643"/>
                        <a:pt x="443345" y="1440872"/>
                      </a:cubicBezTo>
                      <a:cubicBezTo>
                        <a:pt x="432895" y="1433035"/>
                        <a:pt x="425671" y="1421525"/>
                        <a:pt x="415636" y="1413163"/>
                      </a:cubicBezTo>
                      <a:cubicBezTo>
                        <a:pt x="407108" y="1406056"/>
                        <a:pt x="397163" y="1400848"/>
                        <a:pt x="387927" y="1394690"/>
                      </a:cubicBezTo>
                      <a:cubicBezTo>
                        <a:pt x="381770" y="1385454"/>
                        <a:pt x="377304" y="1374830"/>
                        <a:pt x="369455" y="1366981"/>
                      </a:cubicBezTo>
                      <a:cubicBezTo>
                        <a:pt x="339356" y="1336882"/>
                        <a:pt x="312765" y="1323731"/>
                        <a:pt x="277091" y="1302327"/>
                      </a:cubicBezTo>
                      <a:cubicBezTo>
                        <a:pt x="270933" y="1293091"/>
                        <a:pt x="266467" y="1282467"/>
                        <a:pt x="258618" y="1274618"/>
                      </a:cubicBezTo>
                      <a:cubicBezTo>
                        <a:pt x="197469" y="1213469"/>
                        <a:pt x="244229" y="1279519"/>
                        <a:pt x="193964" y="1219200"/>
                      </a:cubicBezTo>
                      <a:cubicBezTo>
                        <a:pt x="124588" y="1135948"/>
                        <a:pt x="241903" y="1264147"/>
                        <a:pt x="157018" y="1145309"/>
                      </a:cubicBezTo>
                      <a:cubicBezTo>
                        <a:pt x="150566" y="1136276"/>
                        <a:pt x="138545" y="1132994"/>
                        <a:pt x="129309" y="1126836"/>
                      </a:cubicBezTo>
                      <a:cubicBezTo>
                        <a:pt x="123151" y="1114521"/>
                        <a:pt x="118839" y="1101094"/>
                        <a:pt x="110836" y="1089890"/>
                      </a:cubicBezTo>
                      <a:cubicBezTo>
                        <a:pt x="103244" y="1079261"/>
                        <a:pt x="89608" y="1073522"/>
                        <a:pt x="83127" y="1062181"/>
                      </a:cubicBezTo>
                      <a:cubicBezTo>
                        <a:pt x="46423" y="997949"/>
                        <a:pt x="106119" y="1046722"/>
                        <a:pt x="46182" y="1006763"/>
                      </a:cubicBezTo>
                      <a:cubicBezTo>
                        <a:pt x="16908" y="962853"/>
                        <a:pt x="31219" y="989584"/>
                        <a:pt x="9236" y="923636"/>
                      </a:cubicBezTo>
                      <a:lnTo>
                        <a:pt x="0" y="895927"/>
                      </a:lnTo>
                      <a:cubicBezTo>
                        <a:pt x="52941" y="816516"/>
                        <a:pt x="-10531" y="916989"/>
                        <a:pt x="27709" y="840509"/>
                      </a:cubicBezTo>
                      <a:cubicBezTo>
                        <a:pt x="32673" y="830580"/>
                        <a:pt x="40024" y="822036"/>
                        <a:pt x="46182" y="812800"/>
                      </a:cubicBezTo>
                      <a:cubicBezTo>
                        <a:pt x="49261" y="803563"/>
                        <a:pt x="55418" y="794826"/>
                        <a:pt x="55418" y="785090"/>
                      </a:cubicBezTo>
                      <a:cubicBezTo>
                        <a:pt x="55418" y="763862"/>
                        <a:pt x="36945" y="758921"/>
                        <a:pt x="36945" y="738909"/>
                      </a:cubicBezTo>
                      <a:close/>
                    </a:path>
                  </a:pathLst>
                </a:custGeom>
                <a:noFill/>
                <a:ln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29" tIns="45715" rIns="91429" bIns="45715" rtlCol="0" anchor="ctr"/>
                <a:lstStyle/>
                <a:p>
                  <a:pPr algn="ctr"/>
                  <a:r>
                    <a:rPr lang="ru-RU" sz="28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Вещество хочет приобрести форму с минимальной потенциальной энергией</a:t>
                  </a:r>
                </a:p>
                <a:p>
                  <a:pPr algn="ctr"/>
                  <a:r>
                    <a:rPr lang="ru-RU" sz="2800" b="1" dirty="0" err="1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Энергии-хотят</a:t>
                  </a:r>
                  <a:r>
                    <a:rPr lang="ru-RU" sz="28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приобрести свободную форму</a:t>
                  </a:r>
                  <a:endParaRPr lang="ru-RU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8282434" y="4041106"/>
                  <a:ext cx="3018684" cy="850964"/>
                </a:xfrm>
                <a:prstGeom prst="rect">
                  <a:avLst/>
                </a:prstGeom>
                <a:noFill/>
              </p:spPr>
              <p:txBody>
                <a:bodyPr wrap="square" lIns="91429" tIns="45715" rIns="91429" bIns="45715" rtlCol="0">
                  <a:spAutoFit/>
                </a:bodyPr>
                <a:lstStyle/>
                <a:p>
                  <a:pPr algn="ctr"/>
                  <a:r>
                    <a:rPr lang="ru-RU" sz="2800" b="1" dirty="0" smtClean="0">
                      <a:latin typeface="Times New Roman" pitchFamily="18" charset="0"/>
                      <a:cs typeface="Times New Roman" pitchFamily="18" charset="0"/>
                    </a:rPr>
                    <a:t>Движения происходят согласно принципам типа наименьших действий</a:t>
                  </a:r>
                  <a:endParaRPr lang="ru-RU" sz="28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6360251" y="1436398"/>
                  <a:ext cx="2884259" cy="661860"/>
                </a:xfrm>
                <a:prstGeom prst="rect">
                  <a:avLst/>
                </a:prstGeom>
                <a:noFill/>
              </p:spPr>
              <p:txBody>
                <a:bodyPr wrap="square" lIns="91429" tIns="45715" rIns="91429" bIns="45715" rtlCol="0">
                  <a:spAutoFit/>
                </a:bodyPr>
                <a:lstStyle/>
                <a:p>
                  <a:pPr algn="ctr"/>
                  <a:r>
                    <a:rPr lang="ru-RU" sz="3200" b="1" dirty="0" smtClean="0">
                      <a:latin typeface="Times New Roman" pitchFamily="18" charset="0"/>
                      <a:cs typeface="Times New Roman" pitchFamily="18" charset="0"/>
                    </a:rPr>
                    <a:t>Во всех масштабах и скоростях</a:t>
                  </a:r>
                  <a:endParaRPr lang="ru-RU" sz="32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6" name="Полилиния 45"/>
                <p:cNvSpPr/>
                <p:nvPr/>
              </p:nvSpPr>
              <p:spPr>
                <a:xfrm>
                  <a:off x="5384" y="4212000"/>
                  <a:ext cx="3541876" cy="2488676"/>
                </a:xfrm>
                <a:custGeom>
                  <a:avLst/>
                  <a:gdLst>
                    <a:gd name="connsiteX0" fmla="*/ 619567 w 3541876"/>
                    <a:gd name="connsiteY0" fmla="*/ 886120 h 2488676"/>
                    <a:gd name="connsiteX1" fmla="*/ 610140 w 3541876"/>
                    <a:gd name="connsiteY1" fmla="*/ 782425 h 2488676"/>
                    <a:gd name="connsiteX2" fmla="*/ 600713 w 3541876"/>
                    <a:gd name="connsiteY2" fmla="*/ 754144 h 2488676"/>
                    <a:gd name="connsiteX3" fmla="*/ 591287 w 3541876"/>
                    <a:gd name="connsiteY3" fmla="*/ 725864 h 2488676"/>
                    <a:gd name="connsiteX4" fmla="*/ 600713 w 3541876"/>
                    <a:gd name="connsiteY4" fmla="*/ 641023 h 2488676"/>
                    <a:gd name="connsiteX5" fmla="*/ 628994 w 3541876"/>
                    <a:gd name="connsiteY5" fmla="*/ 556182 h 2488676"/>
                    <a:gd name="connsiteX6" fmla="*/ 638421 w 3541876"/>
                    <a:gd name="connsiteY6" fmla="*/ 527901 h 2488676"/>
                    <a:gd name="connsiteX7" fmla="*/ 657274 w 3541876"/>
                    <a:gd name="connsiteY7" fmla="*/ 461913 h 2488676"/>
                    <a:gd name="connsiteX8" fmla="*/ 666701 w 3541876"/>
                    <a:gd name="connsiteY8" fmla="*/ 273377 h 2488676"/>
                    <a:gd name="connsiteX9" fmla="*/ 676128 w 3541876"/>
                    <a:gd name="connsiteY9" fmla="*/ 179109 h 2488676"/>
                    <a:gd name="connsiteX10" fmla="*/ 685555 w 3541876"/>
                    <a:gd name="connsiteY10" fmla="*/ 150829 h 2488676"/>
                    <a:gd name="connsiteX11" fmla="*/ 742116 w 3541876"/>
                    <a:gd name="connsiteY11" fmla="*/ 122549 h 2488676"/>
                    <a:gd name="connsiteX12" fmla="*/ 760969 w 3541876"/>
                    <a:gd name="connsiteY12" fmla="*/ 94268 h 2488676"/>
                    <a:gd name="connsiteX13" fmla="*/ 826957 w 3541876"/>
                    <a:gd name="connsiteY13" fmla="*/ 75415 h 2488676"/>
                    <a:gd name="connsiteX14" fmla="*/ 883518 w 3541876"/>
                    <a:gd name="connsiteY14" fmla="*/ 56561 h 2488676"/>
                    <a:gd name="connsiteX15" fmla="*/ 911798 w 3541876"/>
                    <a:gd name="connsiteY15" fmla="*/ 37707 h 2488676"/>
                    <a:gd name="connsiteX16" fmla="*/ 968359 w 3541876"/>
                    <a:gd name="connsiteY16" fmla="*/ 18854 h 2488676"/>
                    <a:gd name="connsiteX17" fmla="*/ 1100334 w 3541876"/>
                    <a:gd name="connsiteY17" fmla="*/ 0 h 2488676"/>
                    <a:gd name="connsiteX18" fmla="*/ 1383138 w 3541876"/>
                    <a:gd name="connsiteY18" fmla="*/ 9427 h 2488676"/>
                    <a:gd name="connsiteX19" fmla="*/ 1637662 w 3541876"/>
                    <a:gd name="connsiteY19" fmla="*/ 28281 h 2488676"/>
                    <a:gd name="connsiteX20" fmla="*/ 2646330 w 3541876"/>
                    <a:gd name="connsiteY20" fmla="*/ 37707 h 2488676"/>
                    <a:gd name="connsiteX21" fmla="*/ 2740598 w 3541876"/>
                    <a:gd name="connsiteY21" fmla="*/ 47134 h 2488676"/>
                    <a:gd name="connsiteX22" fmla="*/ 2778305 w 3541876"/>
                    <a:gd name="connsiteY22" fmla="*/ 56561 h 2488676"/>
                    <a:gd name="connsiteX23" fmla="*/ 2947988 w 3541876"/>
                    <a:gd name="connsiteY23" fmla="*/ 65988 h 2488676"/>
                    <a:gd name="connsiteX24" fmla="*/ 2976268 w 3541876"/>
                    <a:gd name="connsiteY24" fmla="*/ 75415 h 2488676"/>
                    <a:gd name="connsiteX25" fmla="*/ 3004549 w 3541876"/>
                    <a:gd name="connsiteY25" fmla="*/ 131975 h 2488676"/>
                    <a:gd name="connsiteX26" fmla="*/ 3032829 w 3541876"/>
                    <a:gd name="connsiteY26" fmla="*/ 150829 h 2488676"/>
                    <a:gd name="connsiteX27" fmla="*/ 3042256 w 3541876"/>
                    <a:gd name="connsiteY27" fmla="*/ 179109 h 2488676"/>
                    <a:gd name="connsiteX28" fmla="*/ 3061109 w 3541876"/>
                    <a:gd name="connsiteY28" fmla="*/ 207390 h 2488676"/>
                    <a:gd name="connsiteX29" fmla="*/ 3042256 w 3541876"/>
                    <a:gd name="connsiteY29" fmla="*/ 329938 h 2488676"/>
                    <a:gd name="connsiteX30" fmla="*/ 3032829 w 3541876"/>
                    <a:gd name="connsiteY30" fmla="*/ 367645 h 2488676"/>
                    <a:gd name="connsiteX31" fmla="*/ 3013975 w 3541876"/>
                    <a:gd name="connsiteY31" fmla="*/ 395926 h 2488676"/>
                    <a:gd name="connsiteX32" fmla="*/ 3023402 w 3541876"/>
                    <a:gd name="connsiteY32" fmla="*/ 424206 h 2488676"/>
                    <a:gd name="connsiteX33" fmla="*/ 3042256 w 3541876"/>
                    <a:gd name="connsiteY33" fmla="*/ 829559 h 2488676"/>
                    <a:gd name="connsiteX34" fmla="*/ 3098817 w 3541876"/>
                    <a:gd name="connsiteY34" fmla="*/ 848412 h 2488676"/>
                    <a:gd name="connsiteX35" fmla="*/ 3155377 w 3541876"/>
                    <a:gd name="connsiteY35" fmla="*/ 867266 h 2488676"/>
                    <a:gd name="connsiteX36" fmla="*/ 3183658 w 3541876"/>
                    <a:gd name="connsiteY36" fmla="*/ 876693 h 2488676"/>
                    <a:gd name="connsiteX37" fmla="*/ 3315633 w 3541876"/>
                    <a:gd name="connsiteY37" fmla="*/ 895546 h 2488676"/>
                    <a:gd name="connsiteX38" fmla="*/ 3343913 w 3541876"/>
                    <a:gd name="connsiteY38" fmla="*/ 904973 h 2488676"/>
                    <a:gd name="connsiteX39" fmla="*/ 3428755 w 3541876"/>
                    <a:gd name="connsiteY39" fmla="*/ 970961 h 2488676"/>
                    <a:gd name="connsiteX40" fmla="*/ 3447608 w 3541876"/>
                    <a:gd name="connsiteY40" fmla="*/ 1027522 h 2488676"/>
                    <a:gd name="connsiteX41" fmla="*/ 3513596 w 3541876"/>
                    <a:gd name="connsiteY41" fmla="*/ 1121790 h 2488676"/>
                    <a:gd name="connsiteX42" fmla="*/ 3541876 w 3541876"/>
                    <a:gd name="connsiteY42" fmla="*/ 1225485 h 2488676"/>
                    <a:gd name="connsiteX43" fmla="*/ 3532450 w 3541876"/>
                    <a:gd name="connsiteY43" fmla="*/ 1508289 h 2488676"/>
                    <a:gd name="connsiteX44" fmla="*/ 3513596 w 3541876"/>
                    <a:gd name="connsiteY44" fmla="*/ 1574276 h 2488676"/>
                    <a:gd name="connsiteX45" fmla="*/ 3504169 w 3541876"/>
                    <a:gd name="connsiteY45" fmla="*/ 1611984 h 2488676"/>
                    <a:gd name="connsiteX46" fmla="*/ 3485316 w 3541876"/>
                    <a:gd name="connsiteY46" fmla="*/ 1668544 h 2488676"/>
                    <a:gd name="connsiteX47" fmla="*/ 3457035 w 3541876"/>
                    <a:gd name="connsiteY47" fmla="*/ 1753386 h 2488676"/>
                    <a:gd name="connsiteX48" fmla="*/ 3447608 w 3541876"/>
                    <a:gd name="connsiteY48" fmla="*/ 1781666 h 2488676"/>
                    <a:gd name="connsiteX49" fmla="*/ 3438182 w 3541876"/>
                    <a:gd name="connsiteY49" fmla="*/ 1809946 h 2488676"/>
                    <a:gd name="connsiteX50" fmla="*/ 3428755 w 3541876"/>
                    <a:gd name="connsiteY50" fmla="*/ 1875934 h 2488676"/>
                    <a:gd name="connsiteX51" fmla="*/ 3391048 w 3541876"/>
                    <a:gd name="connsiteY51" fmla="*/ 1970202 h 2488676"/>
                    <a:gd name="connsiteX52" fmla="*/ 3381621 w 3541876"/>
                    <a:gd name="connsiteY52" fmla="*/ 1998483 h 2488676"/>
                    <a:gd name="connsiteX53" fmla="*/ 3325060 w 3541876"/>
                    <a:gd name="connsiteY53" fmla="*/ 2036190 h 2488676"/>
                    <a:gd name="connsiteX54" fmla="*/ 3296779 w 3541876"/>
                    <a:gd name="connsiteY54" fmla="*/ 2064470 h 2488676"/>
                    <a:gd name="connsiteX55" fmla="*/ 3277926 w 3541876"/>
                    <a:gd name="connsiteY55" fmla="*/ 2092751 h 2488676"/>
                    <a:gd name="connsiteX56" fmla="*/ 3249645 w 3541876"/>
                    <a:gd name="connsiteY56" fmla="*/ 2111604 h 2488676"/>
                    <a:gd name="connsiteX57" fmla="*/ 3240219 w 3541876"/>
                    <a:gd name="connsiteY57" fmla="*/ 2139885 h 2488676"/>
                    <a:gd name="connsiteX58" fmla="*/ 3174231 w 3541876"/>
                    <a:gd name="connsiteY58" fmla="*/ 2158738 h 2488676"/>
                    <a:gd name="connsiteX59" fmla="*/ 3117670 w 3541876"/>
                    <a:gd name="connsiteY59" fmla="*/ 2196445 h 2488676"/>
                    <a:gd name="connsiteX60" fmla="*/ 3089390 w 3541876"/>
                    <a:gd name="connsiteY60" fmla="*/ 2205872 h 2488676"/>
                    <a:gd name="connsiteX61" fmla="*/ 3032829 w 3541876"/>
                    <a:gd name="connsiteY61" fmla="*/ 2243579 h 2488676"/>
                    <a:gd name="connsiteX62" fmla="*/ 3004549 w 3541876"/>
                    <a:gd name="connsiteY62" fmla="*/ 2253006 h 2488676"/>
                    <a:gd name="connsiteX63" fmla="*/ 2976268 w 3541876"/>
                    <a:gd name="connsiteY63" fmla="*/ 2271860 h 2488676"/>
                    <a:gd name="connsiteX64" fmla="*/ 2900854 w 3541876"/>
                    <a:gd name="connsiteY64" fmla="*/ 2290713 h 2488676"/>
                    <a:gd name="connsiteX65" fmla="*/ 2787732 w 3541876"/>
                    <a:gd name="connsiteY65" fmla="*/ 2328421 h 2488676"/>
                    <a:gd name="connsiteX66" fmla="*/ 2731171 w 3541876"/>
                    <a:gd name="connsiteY66" fmla="*/ 2347274 h 2488676"/>
                    <a:gd name="connsiteX67" fmla="*/ 2636903 w 3541876"/>
                    <a:gd name="connsiteY67" fmla="*/ 2356701 h 2488676"/>
                    <a:gd name="connsiteX68" fmla="*/ 2561489 w 3541876"/>
                    <a:gd name="connsiteY68" fmla="*/ 2375555 h 2488676"/>
                    <a:gd name="connsiteX69" fmla="*/ 2523782 w 3541876"/>
                    <a:gd name="connsiteY69" fmla="*/ 2384982 h 2488676"/>
                    <a:gd name="connsiteX70" fmla="*/ 2495501 w 3541876"/>
                    <a:gd name="connsiteY70" fmla="*/ 2394408 h 2488676"/>
                    <a:gd name="connsiteX71" fmla="*/ 2448367 w 3541876"/>
                    <a:gd name="connsiteY71" fmla="*/ 2403835 h 2488676"/>
                    <a:gd name="connsiteX72" fmla="*/ 2420087 w 3541876"/>
                    <a:gd name="connsiteY72" fmla="*/ 2413262 h 2488676"/>
                    <a:gd name="connsiteX73" fmla="*/ 2259831 w 3541876"/>
                    <a:gd name="connsiteY73" fmla="*/ 2432116 h 2488676"/>
                    <a:gd name="connsiteX74" fmla="*/ 2231551 w 3541876"/>
                    <a:gd name="connsiteY74" fmla="*/ 2441542 h 2488676"/>
                    <a:gd name="connsiteX75" fmla="*/ 2099575 w 3541876"/>
                    <a:gd name="connsiteY75" fmla="*/ 2460396 h 2488676"/>
                    <a:gd name="connsiteX76" fmla="*/ 1967600 w 3541876"/>
                    <a:gd name="connsiteY76" fmla="*/ 2469823 h 2488676"/>
                    <a:gd name="connsiteX77" fmla="*/ 1694223 w 3541876"/>
                    <a:gd name="connsiteY77" fmla="*/ 2488676 h 2488676"/>
                    <a:gd name="connsiteX78" fmla="*/ 1062627 w 3541876"/>
                    <a:gd name="connsiteY78" fmla="*/ 2469823 h 2488676"/>
                    <a:gd name="connsiteX79" fmla="*/ 996639 w 3541876"/>
                    <a:gd name="connsiteY79" fmla="*/ 2460396 h 2488676"/>
                    <a:gd name="connsiteX80" fmla="*/ 911798 w 3541876"/>
                    <a:gd name="connsiteY80" fmla="*/ 2432116 h 2488676"/>
                    <a:gd name="connsiteX81" fmla="*/ 883518 w 3541876"/>
                    <a:gd name="connsiteY81" fmla="*/ 2422689 h 2488676"/>
                    <a:gd name="connsiteX82" fmla="*/ 789250 w 3541876"/>
                    <a:gd name="connsiteY82" fmla="*/ 2384982 h 2488676"/>
                    <a:gd name="connsiteX83" fmla="*/ 647848 w 3541876"/>
                    <a:gd name="connsiteY83" fmla="*/ 2356701 h 2488676"/>
                    <a:gd name="connsiteX84" fmla="*/ 572433 w 3541876"/>
                    <a:gd name="connsiteY84" fmla="*/ 2337848 h 2488676"/>
                    <a:gd name="connsiteX85" fmla="*/ 515872 w 3541876"/>
                    <a:gd name="connsiteY85" fmla="*/ 2318994 h 2488676"/>
                    <a:gd name="connsiteX86" fmla="*/ 478165 w 3541876"/>
                    <a:gd name="connsiteY86" fmla="*/ 2309567 h 2488676"/>
                    <a:gd name="connsiteX87" fmla="*/ 421604 w 3541876"/>
                    <a:gd name="connsiteY87" fmla="*/ 2281287 h 2488676"/>
                    <a:gd name="connsiteX88" fmla="*/ 393324 w 3541876"/>
                    <a:gd name="connsiteY88" fmla="*/ 2262433 h 2488676"/>
                    <a:gd name="connsiteX89" fmla="*/ 308483 w 3541876"/>
                    <a:gd name="connsiteY89" fmla="*/ 2224726 h 2488676"/>
                    <a:gd name="connsiteX90" fmla="*/ 251922 w 3541876"/>
                    <a:gd name="connsiteY90" fmla="*/ 2168165 h 2488676"/>
                    <a:gd name="connsiteX91" fmla="*/ 214215 w 3541876"/>
                    <a:gd name="connsiteY91" fmla="*/ 2130458 h 2488676"/>
                    <a:gd name="connsiteX92" fmla="*/ 185934 w 3541876"/>
                    <a:gd name="connsiteY92" fmla="*/ 2111604 h 2488676"/>
                    <a:gd name="connsiteX93" fmla="*/ 148227 w 3541876"/>
                    <a:gd name="connsiteY93" fmla="*/ 2055043 h 2488676"/>
                    <a:gd name="connsiteX94" fmla="*/ 101093 w 3541876"/>
                    <a:gd name="connsiteY94" fmla="*/ 1998483 h 2488676"/>
                    <a:gd name="connsiteX95" fmla="*/ 91666 w 3541876"/>
                    <a:gd name="connsiteY95" fmla="*/ 1970202 h 2488676"/>
                    <a:gd name="connsiteX96" fmla="*/ 72812 w 3541876"/>
                    <a:gd name="connsiteY96" fmla="*/ 1894788 h 2488676"/>
                    <a:gd name="connsiteX97" fmla="*/ 63386 w 3541876"/>
                    <a:gd name="connsiteY97" fmla="*/ 1838227 h 2488676"/>
                    <a:gd name="connsiteX98" fmla="*/ 25678 w 3541876"/>
                    <a:gd name="connsiteY98" fmla="*/ 1753386 h 2488676"/>
                    <a:gd name="connsiteX99" fmla="*/ 16252 w 3541876"/>
                    <a:gd name="connsiteY99" fmla="*/ 1725105 h 2488676"/>
                    <a:gd name="connsiteX100" fmla="*/ 16252 w 3541876"/>
                    <a:gd name="connsiteY100" fmla="*/ 1423448 h 2488676"/>
                    <a:gd name="connsiteX101" fmla="*/ 63386 w 3541876"/>
                    <a:gd name="connsiteY101" fmla="*/ 1319753 h 2488676"/>
                    <a:gd name="connsiteX102" fmla="*/ 91666 w 3541876"/>
                    <a:gd name="connsiteY102" fmla="*/ 1300899 h 2488676"/>
                    <a:gd name="connsiteX103" fmla="*/ 101093 w 3541876"/>
                    <a:gd name="connsiteY103" fmla="*/ 1272619 h 2488676"/>
                    <a:gd name="connsiteX104" fmla="*/ 167080 w 3541876"/>
                    <a:gd name="connsiteY104" fmla="*/ 1187777 h 2488676"/>
                    <a:gd name="connsiteX105" fmla="*/ 176507 w 3541876"/>
                    <a:gd name="connsiteY105" fmla="*/ 1159497 h 2488676"/>
                    <a:gd name="connsiteX106" fmla="*/ 261349 w 3541876"/>
                    <a:gd name="connsiteY106" fmla="*/ 1112363 h 2488676"/>
                    <a:gd name="connsiteX107" fmla="*/ 280202 w 3541876"/>
                    <a:gd name="connsiteY107" fmla="*/ 1084083 h 2488676"/>
                    <a:gd name="connsiteX108" fmla="*/ 336763 w 3541876"/>
                    <a:gd name="connsiteY108" fmla="*/ 1065229 h 2488676"/>
                    <a:gd name="connsiteX109" fmla="*/ 393324 w 3541876"/>
                    <a:gd name="connsiteY109" fmla="*/ 1036949 h 2488676"/>
                    <a:gd name="connsiteX110" fmla="*/ 421604 w 3541876"/>
                    <a:gd name="connsiteY110" fmla="*/ 1018095 h 2488676"/>
                    <a:gd name="connsiteX111" fmla="*/ 478165 w 3541876"/>
                    <a:gd name="connsiteY111" fmla="*/ 999241 h 2488676"/>
                    <a:gd name="connsiteX112" fmla="*/ 534726 w 3541876"/>
                    <a:gd name="connsiteY112" fmla="*/ 961534 h 2488676"/>
                    <a:gd name="connsiteX113" fmla="*/ 563006 w 3541876"/>
                    <a:gd name="connsiteY113" fmla="*/ 942681 h 2488676"/>
                    <a:gd name="connsiteX114" fmla="*/ 591287 w 3541876"/>
                    <a:gd name="connsiteY114" fmla="*/ 923827 h 2488676"/>
                    <a:gd name="connsiteX115" fmla="*/ 610140 w 3541876"/>
                    <a:gd name="connsiteY115" fmla="*/ 895546 h 2488676"/>
                    <a:gd name="connsiteX116" fmla="*/ 619567 w 3541876"/>
                    <a:gd name="connsiteY116" fmla="*/ 886120 h 2488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</a:cxnLst>
                  <a:rect l="l" t="t" r="r" b="b"/>
                  <a:pathLst>
                    <a:path w="3541876" h="2488676">
                      <a:moveTo>
                        <a:pt x="619567" y="886120"/>
                      </a:moveTo>
                      <a:cubicBezTo>
                        <a:pt x="632892" y="819498"/>
                        <a:pt x="634061" y="854187"/>
                        <a:pt x="610140" y="782425"/>
                      </a:cubicBezTo>
                      <a:lnTo>
                        <a:pt x="600713" y="754144"/>
                      </a:lnTo>
                      <a:lnTo>
                        <a:pt x="591287" y="725864"/>
                      </a:lnTo>
                      <a:cubicBezTo>
                        <a:pt x="594429" y="697584"/>
                        <a:pt x="595133" y="668925"/>
                        <a:pt x="600713" y="641023"/>
                      </a:cubicBezTo>
                      <a:cubicBezTo>
                        <a:pt x="600714" y="641019"/>
                        <a:pt x="624280" y="570324"/>
                        <a:pt x="628994" y="556182"/>
                      </a:cubicBezTo>
                      <a:cubicBezTo>
                        <a:pt x="632136" y="546755"/>
                        <a:pt x="636011" y="537541"/>
                        <a:pt x="638421" y="527901"/>
                      </a:cubicBezTo>
                      <a:cubicBezTo>
                        <a:pt x="650258" y="480554"/>
                        <a:pt x="643751" y="502485"/>
                        <a:pt x="657274" y="461913"/>
                      </a:cubicBezTo>
                      <a:cubicBezTo>
                        <a:pt x="660416" y="399068"/>
                        <a:pt x="662515" y="336161"/>
                        <a:pt x="666701" y="273377"/>
                      </a:cubicBezTo>
                      <a:cubicBezTo>
                        <a:pt x="668802" y="241868"/>
                        <a:pt x="671326" y="210321"/>
                        <a:pt x="676128" y="179109"/>
                      </a:cubicBezTo>
                      <a:cubicBezTo>
                        <a:pt x="677639" y="169288"/>
                        <a:pt x="679348" y="158588"/>
                        <a:pt x="685555" y="150829"/>
                      </a:cubicBezTo>
                      <a:cubicBezTo>
                        <a:pt x="698847" y="134214"/>
                        <a:pt x="723484" y="128759"/>
                        <a:pt x="742116" y="122549"/>
                      </a:cubicBezTo>
                      <a:cubicBezTo>
                        <a:pt x="748400" y="113122"/>
                        <a:pt x="752122" y="101346"/>
                        <a:pt x="760969" y="94268"/>
                      </a:cubicBezTo>
                      <a:cubicBezTo>
                        <a:pt x="767306" y="89198"/>
                        <a:pt x="824245" y="76229"/>
                        <a:pt x="826957" y="75415"/>
                      </a:cubicBezTo>
                      <a:cubicBezTo>
                        <a:pt x="845992" y="69704"/>
                        <a:pt x="883518" y="56561"/>
                        <a:pt x="883518" y="56561"/>
                      </a:cubicBezTo>
                      <a:cubicBezTo>
                        <a:pt x="892945" y="50276"/>
                        <a:pt x="901445" y="42308"/>
                        <a:pt x="911798" y="37707"/>
                      </a:cubicBezTo>
                      <a:cubicBezTo>
                        <a:pt x="929959" y="29636"/>
                        <a:pt x="949505" y="25138"/>
                        <a:pt x="968359" y="18854"/>
                      </a:cubicBezTo>
                      <a:cubicBezTo>
                        <a:pt x="1029569" y="-1549"/>
                        <a:pt x="986729" y="10328"/>
                        <a:pt x="1100334" y="0"/>
                      </a:cubicBezTo>
                      <a:lnTo>
                        <a:pt x="1383138" y="9427"/>
                      </a:lnTo>
                      <a:cubicBezTo>
                        <a:pt x="1468094" y="13898"/>
                        <a:pt x="1552592" y="27486"/>
                        <a:pt x="1637662" y="28281"/>
                      </a:cubicBezTo>
                      <a:lnTo>
                        <a:pt x="2646330" y="37707"/>
                      </a:lnTo>
                      <a:cubicBezTo>
                        <a:pt x="2677753" y="40849"/>
                        <a:pt x="2709336" y="42668"/>
                        <a:pt x="2740598" y="47134"/>
                      </a:cubicBezTo>
                      <a:cubicBezTo>
                        <a:pt x="2753424" y="48966"/>
                        <a:pt x="2765402" y="55388"/>
                        <a:pt x="2778305" y="56561"/>
                      </a:cubicBezTo>
                      <a:cubicBezTo>
                        <a:pt x="2834721" y="61690"/>
                        <a:pt x="2891427" y="62846"/>
                        <a:pt x="2947988" y="65988"/>
                      </a:cubicBezTo>
                      <a:cubicBezTo>
                        <a:pt x="2957415" y="69130"/>
                        <a:pt x="2968509" y="69208"/>
                        <a:pt x="2976268" y="75415"/>
                      </a:cubicBezTo>
                      <a:cubicBezTo>
                        <a:pt x="3020416" y="110733"/>
                        <a:pt x="2974189" y="94025"/>
                        <a:pt x="3004549" y="131975"/>
                      </a:cubicBezTo>
                      <a:cubicBezTo>
                        <a:pt x="3011627" y="140822"/>
                        <a:pt x="3023402" y="144544"/>
                        <a:pt x="3032829" y="150829"/>
                      </a:cubicBezTo>
                      <a:cubicBezTo>
                        <a:pt x="3035971" y="160256"/>
                        <a:pt x="3037812" y="170221"/>
                        <a:pt x="3042256" y="179109"/>
                      </a:cubicBezTo>
                      <a:cubicBezTo>
                        <a:pt x="3047323" y="189243"/>
                        <a:pt x="3061109" y="196060"/>
                        <a:pt x="3061109" y="207390"/>
                      </a:cubicBezTo>
                      <a:cubicBezTo>
                        <a:pt x="3061109" y="248720"/>
                        <a:pt x="3049438" y="289237"/>
                        <a:pt x="3042256" y="329938"/>
                      </a:cubicBezTo>
                      <a:cubicBezTo>
                        <a:pt x="3040004" y="342697"/>
                        <a:pt x="3037933" y="355737"/>
                        <a:pt x="3032829" y="367645"/>
                      </a:cubicBezTo>
                      <a:cubicBezTo>
                        <a:pt x="3028366" y="378059"/>
                        <a:pt x="3020260" y="386499"/>
                        <a:pt x="3013975" y="395926"/>
                      </a:cubicBezTo>
                      <a:cubicBezTo>
                        <a:pt x="3017117" y="405353"/>
                        <a:pt x="3021246" y="414506"/>
                        <a:pt x="3023402" y="424206"/>
                      </a:cubicBezTo>
                      <a:cubicBezTo>
                        <a:pt x="3059915" y="588509"/>
                        <a:pt x="2983848" y="504145"/>
                        <a:pt x="3042256" y="829559"/>
                      </a:cubicBezTo>
                      <a:cubicBezTo>
                        <a:pt x="3045767" y="849120"/>
                        <a:pt x="3079963" y="842128"/>
                        <a:pt x="3098817" y="848412"/>
                      </a:cubicBezTo>
                      <a:lnTo>
                        <a:pt x="3155377" y="867266"/>
                      </a:lnTo>
                      <a:cubicBezTo>
                        <a:pt x="3164804" y="870408"/>
                        <a:pt x="3173914" y="874744"/>
                        <a:pt x="3183658" y="876693"/>
                      </a:cubicBezTo>
                      <a:cubicBezTo>
                        <a:pt x="3258694" y="891700"/>
                        <a:pt x="3214867" y="884351"/>
                        <a:pt x="3315633" y="895546"/>
                      </a:cubicBezTo>
                      <a:cubicBezTo>
                        <a:pt x="3325060" y="898688"/>
                        <a:pt x="3335227" y="900147"/>
                        <a:pt x="3343913" y="904973"/>
                      </a:cubicBezTo>
                      <a:cubicBezTo>
                        <a:pt x="3394651" y="933162"/>
                        <a:pt x="3394403" y="936610"/>
                        <a:pt x="3428755" y="970961"/>
                      </a:cubicBezTo>
                      <a:cubicBezTo>
                        <a:pt x="3435039" y="989815"/>
                        <a:pt x="3435684" y="1011623"/>
                        <a:pt x="3447608" y="1027522"/>
                      </a:cubicBezTo>
                      <a:cubicBezTo>
                        <a:pt x="3460517" y="1044733"/>
                        <a:pt x="3508952" y="1107859"/>
                        <a:pt x="3513596" y="1121790"/>
                      </a:cubicBezTo>
                      <a:cubicBezTo>
                        <a:pt x="3537517" y="1193551"/>
                        <a:pt x="3528553" y="1158863"/>
                        <a:pt x="3541876" y="1225485"/>
                      </a:cubicBezTo>
                      <a:cubicBezTo>
                        <a:pt x="3538734" y="1319753"/>
                        <a:pt x="3537989" y="1414131"/>
                        <a:pt x="3532450" y="1508289"/>
                      </a:cubicBezTo>
                      <a:cubicBezTo>
                        <a:pt x="3531359" y="1526845"/>
                        <a:pt x="3518879" y="1555787"/>
                        <a:pt x="3513596" y="1574276"/>
                      </a:cubicBezTo>
                      <a:cubicBezTo>
                        <a:pt x="3510037" y="1586734"/>
                        <a:pt x="3507892" y="1599574"/>
                        <a:pt x="3504169" y="1611984"/>
                      </a:cubicBezTo>
                      <a:cubicBezTo>
                        <a:pt x="3498459" y="1631019"/>
                        <a:pt x="3491600" y="1649691"/>
                        <a:pt x="3485316" y="1668544"/>
                      </a:cubicBezTo>
                      <a:lnTo>
                        <a:pt x="3457035" y="1753386"/>
                      </a:lnTo>
                      <a:lnTo>
                        <a:pt x="3447608" y="1781666"/>
                      </a:lnTo>
                      <a:lnTo>
                        <a:pt x="3438182" y="1809946"/>
                      </a:lnTo>
                      <a:cubicBezTo>
                        <a:pt x="3435040" y="1831942"/>
                        <a:pt x="3433751" y="1854284"/>
                        <a:pt x="3428755" y="1875934"/>
                      </a:cubicBezTo>
                      <a:cubicBezTo>
                        <a:pt x="3414451" y="1937918"/>
                        <a:pt x="3412429" y="1920312"/>
                        <a:pt x="3391048" y="1970202"/>
                      </a:cubicBezTo>
                      <a:cubicBezTo>
                        <a:pt x="3387134" y="1979336"/>
                        <a:pt x="3388647" y="1991457"/>
                        <a:pt x="3381621" y="1998483"/>
                      </a:cubicBezTo>
                      <a:cubicBezTo>
                        <a:pt x="3365599" y="2014505"/>
                        <a:pt x="3341083" y="2020168"/>
                        <a:pt x="3325060" y="2036190"/>
                      </a:cubicBezTo>
                      <a:cubicBezTo>
                        <a:pt x="3315633" y="2045617"/>
                        <a:pt x="3305314" y="2054228"/>
                        <a:pt x="3296779" y="2064470"/>
                      </a:cubicBezTo>
                      <a:cubicBezTo>
                        <a:pt x="3289526" y="2073174"/>
                        <a:pt x="3285937" y="2084740"/>
                        <a:pt x="3277926" y="2092751"/>
                      </a:cubicBezTo>
                      <a:cubicBezTo>
                        <a:pt x="3269915" y="2100762"/>
                        <a:pt x="3259072" y="2105320"/>
                        <a:pt x="3249645" y="2111604"/>
                      </a:cubicBezTo>
                      <a:cubicBezTo>
                        <a:pt x="3246503" y="2121031"/>
                        <a:pt x="3247245" y="2132859"/>
                        <a:pt x="3240219" y="2139885"/>
                      </a:cubicBezTo>
                      <a:cubicBezTo>
                        <a:pt x="3235713" y="2144391"/>
                        <a:pt x="3174554" y="2158657"/>
                        <a:pt x="3174231" y="2158738"/>
                      </a:cubicBezTo>
                      <a:cubicBezTo>
                        <a:pt x="3155377" y="2171307"/>
                        <a:pt x="3139166" y="2189279"/>
                        <a:pt x="3117670" y="2196445"/>
                      </a:cubicBezTo>
                      <a:cubicBezTo>
                        <a:pt x="3108243" y="2199587"/>
                        <a:pt x="3098076" y="2201046"/>
                        <a:pt x="3089390" y="2205872"/>
                      </a:cubicBezTo>
                      <a:cubicBezTo>
                        <a:pt x="3069582" y="2216876"/>
                        <a:pt x="3054325" y="2236413"/>
                        <a:pt x="3032829" y="2243579"/>
                      </a:cubicBezTo>
                      <a:cubicBezTo>
                        <a:pt x="3023402" y="2246721"/>
                        <a:pt x="3013437" y="2248562"/>
                        <a:pt x="3004549" y="2253006"/>
                      </a:cubicBezTo>
                      <a:cubicBezTo>
                        <a:pt x="2994415" y="2258073"/>
                        <a:pt x="2986916" y="2267988"/>
                        <a:pt x="2976268" y="2271860"/>
                      </a:cubicBezTo>
                      <a:cubicBezTo>
                        <a:pt x="2951916" y="2280715"/>
                        <a:pt x="2925436" y="2282519"/>
                        <a:pt x="2900854" y="2290713"/>
                      </a:cubicBezTo>
                      <a:lnTo>
                        <a:pt x="2787732" y="2328421"/>
                      </a:lnTo>
                      <a:cubicBezTo>
                        <a:pt x="2787725" y="2328423"/>
                        <a:pt x="2731179" y="2347273"/>
                        <a:pt x="2731171" y="2347274"/>
                      </a:cubicBezTo>
                      <a:lnTo>
                        <a:pt x="2636903" y="2356701"/>
                      </a:lnTo>
                      <a:lnTo>
                        <a:pt x="2561489" y="2375555"/>
                      </a:lnTo>
                      <a:cubicBezTo>
                        <a:pt x="2548920" y="2378697"/>
                        <a:pt x="2536073" y="2380885"/>
                        <a:pt x="2523782" y="2384982"/>
                      </a:cubicBezTo>
                      <a:cubicBezTo>
                        <a:pt x="2514355" y="2388124"/>
                        <a:pt x="2505141" y="2391998"/>
                        <a:pt x="2495501" y="2394408"/>
                      </a:cubicBezTo>
                      <a:cubicBezTo>
                        <a:pt x="2479957" y="2398294"/>
                        <a:pt x="2463911" y="2399949"/>
                        <a:pt x="2448367" y="2403835"/>
                      </a:cubicBezTo>
                      <a:cubicBezTo>
                        <a:pt x="2438727" y="2406245"/>
                        <a:pt x="2429787" y="2411106"/>
                        <a:pt x="2420087" y="2413262"/>
                      </a:cubicBezTo>
                      <a:cubicBezTo>
                        <a:pt x="2367705" y="2424903"/>
                        <a:pt x="2312807" y="2427300"/>
                        <a:pt x="2259831" y="2432116"/>
                      </a:cubicBezTo>
                      <a:cubicBezTo>
                        <a:pt x="2250404" y="2435258"/>
                        <a:pt x="2241191" y="2439132"/>
                        <a:pt x="2231551" y="2441542"/>
                      </a:cubicBezTo>
                      <a:cubicBezTo>
                        <a:pt x="2187928" y="2452447"/>
                        <a:pt x="2144553" y="2456485"/>
                        <a:pt x="2099575" y="2460396"/>
                      </a:cubicBezTo>
                      <a:cubicBezTo>
                        <a:pt x="2055637" y="2464217"/>
                        <a:pt x="2011618" y="2467072"/>
                        <a:pt x="1967600" y="2469823"/>
                      </a:cubicBezTo>
                      <a:cubicBezTo>
                        <a:pt x="1713298" y="2485717"/>
                        <a:pt x="1884947" y="2471339"/>
                        <a:pt x="1694223" y="2488676"/>
                      </a:cubicBezTo>
                      <a:cubicBezTo>
                        <a:pt x="1466216" y="2484531"/>
                        <a:pt x="1276140" y="2492298"/>
                        <a:pt x="1062627" y="2469823"/>
                      </a:cubicBezTo>
                      <a:cubicBezTo>
                        <a:pt x="1040530" y="2467497"/>
                        <a:pt x="1018635" y="2463538"/>
                        <a:pt x="996639" y="2460396"/>
                      </a:cubicBezTo>
                      <a:lnTo>
                        <a:pt x="911798" y="2432116"/>
                      </a:lnTo>
                      <a:cubicBezTo>
                        <a:pt x="902371" y="2428974"/>
                        <a:pt x="892406" y="2427133"/>
                        <a:pt x="883518" y="2422689"/>
                      </a:cubicBezTo>
                      <a:cubicBezTo>
                        <a:pt x="844508" y="2403184"/>
                        <a:pt x="835847" y="2396631"/>
                        <a:pt x="789250" y="2384982"/>
                      </a:cubicBezTo>
                      <a:cubicBezTo>
                        <a:pt x="692279" y="2360739"/>
                        <a:pt x="739487" y="2369793"/>
                        <a:pt x="647848" y="2356701"/>
                      </a:cubicBezTo>
                      <a:cubicBezTo>
                        <a:pt x="562032" y="2328096"/>
                        <a:pt x="697571" y="2371976"/>
                        <a:pt x="572433" y="2337848"/>
                      </a:cubicBezTo>
                      <a:cubicBezTo>
                        <a:pt x="553260" y="2332619"/>
                        <a:pt x="534726" y="2325279"/>
                        <a:pt x="515872" y="2318994"/>
                      </a:cubicBezTo>
                      <a:cubicBezTo>
                        <a:pt x="503581" y="2314897"/>
                        <a:pt x="490734" y="2312709"/>
                        <a:pt x="478165" y="2309567"/>
                      </a:cubicBezTo>
                      <a:cubicBezTo>
                        <a:pt x="397119" y="2255534"/>
                        <a:pt x="499661" y="2320315"/>
                        <a:pt x="421604" y="2281287"/>
                      </a:cubicBezTo>
                      <a:cubicBezTo>
                        <a:pt x="411470" y="2276220"/>
                        <a:pt x="403677" y="2267034"/>
                        <a:pt x="393324" y="2262433"/>
                      </a:cubicBezTo>
                      <a:cubicBezTo>
                        <a:pt x="348496" y="2242509"/>
                        <a:pt x="340483" y="2253170"/>
                        <a:pt x="308483" y="2224726"/>
                      </a:cubicBezTo>
                      <a:cubicBezTo>
                        <a:pt x="288555" y="2207012"/>
                        <a:pt x="270776" y="2187019"/>
                        <a:pt x="251922" y="2168165"/>
                      </a:cubicBezTo>
                      <a:cubicBezTo>
                        <a:pt x="239353" y="2155596"/>
                        <a:pt x="229005" y="2140318"/>
                        <a:pt x="214215" y="2130458"/>
                      </a:cubicBezTo>
                      <a:lnTo>
                        <a:pt x="185934" y="2111604"/>
                      </a:lnTo>
                      <a:cubicBezTo>
                        <a:pt x="173365" y="2092750"/>
                        <a:pt x="164250" y="2071065"/>
                        <a:pt x="148227" y="2055043"/>
                      </a:cubicBezTo>
                      <a:cubicBezTo>
                        <a:pt x="127377" y="2034194"/>
                        <a:pt x="114218" y="2024733"/>
                        <a:pt x="101093" y="1998483"/>
                      </a:cubicBezTo>
                      <a:cubicBezTo>
                        <a:pt x="96649" y="1989595"/>
                        <a:pt x="94281" y="1979789"/>
                        <a:pt x="91666" y="1970202"/>
                      </a:cubicBezTo>
                      <a:cubicBezTo>
                        <a:pt x="84848" y="1945203"/>
                        <a:pt x="77071" y="1920347"/>
                        <a:pt x="72812" y="1894788"/>
                      </a:cubicBezTo>
                      <a:cubicBezTo>
                        <a:pt x="69670" y="1875934"/>
                        <a:pt x="68022" y="1856770"/>
                        <a:pt x="63386" y="1838227"/>
                      </a:cubicBezTo>
                      <a:cubicBezTo>
                        <a:pt x="49925" y="1784380"/>
                        <a:pt x="50439" y="1790527"/>
                        <a:pt x="25678" y="1753386"/>
                      </a:cubicBezTo>
                      <a:cubicBezTo>
                        <a:pt x="22536" y="1743959"/>
                        <a:pt x="18982" y="1734660"/>
                        <a:pt x="16252" y="1725105"/>
                      </a:cubicBezTo>
                      <a:cubicBezTo>
                        <a:pt x="-14461" y="1617607"/>
                        <a:pt x="5903" y="1594207"/>
                        <a:pt x="16252" y="1423448"/>
                      </a:cubicBezTo>
                      <a:cubicBezTo>
                        <a:pt x="18314" y="1389421"/>
                        <a:pt x="33487" y="1339686"/>
                        <a:pt x="63386" y="1319753"/>
                      </a:cubicBezTo>
                      <a:lnTo>
                        <a:pt x="91666" y="1300899"/>
                      </a:lnTo>
                      <a:cubicBezTo>
                        <a:pt x="94808" y="1291472"/>
                        <a:pt x="96267" y="1281305"/>
                        <a:pt x="101093" y="1272619"/>
                      </a:cubicBezTo>
                      <a:cubicBezTo>
                        <a:pt x="129282" y="1221879"/>
                        <a:pt x="132729" y="1222130"/>
                        <a:pt x="167080" y="1187777"/>
                      </a:cubicBezTo>
                      <a:cubicBezTo>
                        <a:pt x="170222" y="1178350"/>
                        <a:pt x="169481" y="1166523"/>
                        <a:pt x="176507" y="1159497"/>
                      </a:cubicBezTo>
                      <a:cubicBezTo>
                        <a:pt x="208922" y="1127083"/>
                        <a:pt x="225786" y="1124217"/>
                        <a:pt x="261349" y="1112363"/>
                      </a:cubicBezTo>
                      <a:cubicBezTo>
                        <a:pt x="267633" y="1102936"/>
                        <a:pt x="270595" y="1090088"/>
                        <a:pt x="280202" y="1084083"/>
                      </a:cubicBezTo>
                      <a:cubicBezTo>
                        <a:pt x="297055" y="1073550"/>
                        <a:pt x="320227" y="1076253"/>
                        <a:pt x="336763" y="1065229"/>
                      </a:cubicBezTo>
                      <a:cubicBezTo>
                        <a:pt x="373311" y="1040863"/>
                        <a:pt x="354295" y="1049957"/>
                        <a:pt x="393324" y="1036949"/>
                      </a:cubicBezTo>
                      <a:cubicBezTo>
                        <a:pt x="402751" y="1030664"/>
                        <a:pt x="411251" y="1022696"/>
                        <a:pt x="421604" y="1018095"/>
                      </a:cubicBezTo>
                      <a:cubicBezTo>
                        <a:pt x="439765" y="1010023"/>
                        <a:pt x="461629" y="1010265"/>
                        <a:pt x="478165" y="999241"/>
                      </a:cubicBezTo>
                      <a:lnTo>
                        <a:pt x="534726" y="961534"/>
                      </a:lnTo>
                      <a:lnTo>
                        <a:pt x="563006" y="942681"/>
                      </a:lnTo>
                      <a:lnTo>
                        <a:pt x="591287" y="923827"/>
                      </a:lnTo>
                      <a:cubicBezTo>
                        <a:pt x="597571" y="914400"/>
                        <a:pt x="605073" y="905680"/>
                        <a:pt x="610140" y="895546"/>
                      </a:cubicBezTo>
                      <a:cubicBezTo>
                        <a:pt x="614584" y="886658"/>
                        <a:pt x="619567" y="867266"/>
                        <a:pt x="619567" y="886120"/>
                      </a:cubicBezTo>
                      <a:close/>
                    </a:path>
                  </a:pathLst>
                </a:custGeom>
                <a:noFill/>
                <a:ln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39935" tIns="251970" rIns="359957" bIns="0" rtlCol="0" anchor="ctr"/>
                <a:lstStyle/>
                <a:p>
                  <a:pPr algn="ctr"/>
                  <a:endParaRPr lang="ru-RU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r>
                    <a:rPr lang="ru-RU" sz="28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Физических, </a:t>
                  </a:r>
                </a:p>
                <a:p>
                  <a:pPr algn="ctr"/>
                  <a:r>
                    <a:rPr lang="ru-RU" sz="28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химических, </a:t>
                  </a:r>
                </a:p>
                <a:p>
                  <a:pPr algn="ctr"/>
                  <a:r>
                    <a:rPr lang="ru-RU" sz="28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биологических, информационных, социальных и др.</a:t>
                  </a:r>
                </a:p>
                <a:p>
                  <a:pPr algn="ctr"/>
                  <a:endParaRPr lang="ru-RU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r>
                    <a:rPr lang="ru-RU" sz="2800" b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Участвуют все фундаментальные и общественные силы</a:t>
                  </a:r>
                </a:p>
                <a:p>
                  <a:pPr algn="ctr"/>
                  <a:endPara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6" name="Прямая со стрелкой 5"/>
              <p:cNvCxnSpPr/>
              <p:nvPr/>
            </p:nvCxnSpPr>
            <p:spPr>
              <a:xfrm>
                <a:off x="5608712" y="7032848"/>
                <a:ext cx="2520280" cy="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Прямая со стрелкой 47"/>
            <p:cNvCxnSpPr/>
            <p:nvPr/>
          </p:nvCxnSpPr>
          <p:spPr>
            <a:xfrm>
              <a:off x="14149858" y="8749233"/>
              <a:ext cx="4212755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" name="Рисунок 50" descr="C:\Users\Dell\Desktop\logo-gi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22065" y="-1"/>
            <a:ext cx="2340547" cy="241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459316" y="274637"/>
            <a:ext cx="9572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644802" y="12603400"/>
            <a:ext cx="13321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cap="all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az-Latn-AZ" sz="3600" b="1" i="1" dirty="0" smtClean="0">
                <a:latin typeface="Times New Roman" pitchFamily="18" charset="0"/>
                <a:cs typeface="Times New Roman" pitchFamily="18" charset="0"/>
              </a:rPr>
              <a:t>ПАРАДИГМА ВЕЧНОГО КРУГОВОРОТА МАТЕРИИ</a:t>
            </a:r>
            <a:r>
              <a:rPr lang="en-US" b="1" i="1" cap="all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i="1" cap="all" dirty="0" err="1" smtClean="0">
                <a:latin typeface="Times New Roman" pitchFamily="18" charset="0"/>
                <a:cs typeface="Times New Roman" pitchFamily="18" charset="0"/>
              </a:rPr>
              <a:t>Гатам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Кулиев</a:t>
            </a:r>
            <a:endParaRPr lang="ru-RU" b="1" cap="all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cap="all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i="1" cap="all" dirty="0" smtClean="0"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cap="all" dirty="0" smtClean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hatamguliyev@gmail.com</a:t>
            </a:r>
            <a:endParaRPr lang="ru-RU" b="1" u="sng" cap="smal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2354" y="6090161"/>
            <a:ext cx="174622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НАБЛЮДАЕМЫЕ ПРИМЕРЫ ВКМ</a:t>
            </a:r>
          </a:p>
          <a:p>
            <a:endParaRPr lang="ru-RU" dirty="0">
              <a:cs typeface="Vijaya" pitchFamily="34" charset="0"/>
            </a:endParaRPr>
          </a:p>
        </p:txBody>
      </p:sp>
      <p:pic>
        <p:nvPicPr>
          <p:cNvPr id="5" name="Рисунок 4" descr="C:\Users\Dell\Desktop\logo-gi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22065" y="-395783"/>
            <a:ext cx="2340547" cy="241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9316" y="274637"/>
            <a:ext cx="9572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7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802" y="12603400"/>
            <a:ext cx="13321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cap="all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az-Latn-AZ" sz="3600" b="1" i="1" dirty="0" smtClean="0">
                <a:latin typeface="Times New Roman" pitchFamily="18" charset="0"/>
                <a:cs typeface="Times New Roman" pitchFamily="18" charset="0"/>
              </a:rPr>
              <a:t>ПАРАДИГМА ВЕЧНОГО КРУГОВОРОТА МАТЕРИИ</a:t>
            </a:r>
            <a:r>
              <a:rPr lang="en-US" b="1" i="1" cap="all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i="1" cap="all" dirty="0" err="1" smtClean="0">
                <a:latin typeface="Times New Roman" pitchFamily="18" charset="0"/>
                <a:cs typeface="Times New Roman" pitchFamily="18" charset="0"/>
              </a:rPr>
              <a:t>Гатам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Кулиев</a:t>
            </a:r>
            <a:endParaRPr lang="ru-RU" b="1" cap="all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cap="all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i="1" cap="all" dirty="0" smtClean="0"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cap="all" dirty="0" smtClean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hatamguliyev@gmail.com</a:t>
            </a:r>
            <a:endParaRPr lang="ru-RU" b="1" u="sng" cap="smal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Dell\Desktop\conference_Dubai 2016\abstract 2\dubai pictures\dubai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794" y="1548433"/>
            <a:ext cx="9902229" cy="10614197"/>
          </a:xfrm>
          <a:prstGeom prst="rect">
            <a:avLst/>
          </a:prstGeom>
          <a:noFill/>
        </p:spPr>
      </p:pic>
      <p:pic>
        <p:nvPicPr>
          <p:cNvPr id="3" name="Рисунок 2" descr="C:\Users\Dell\Desktop\logo-gi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22065" y="-1"/>
            <a:ext cx="2340547" cy="241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32434" y="317907"/>
            <a:ext cx="156977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Циклы с участием только физических форм материи</a:t>
            </a:r>
          </a:p>
          <a:p>
            <a:endParaRPr lang="ru-RU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9316" y="274637"/>
            <a:ext cx="9572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8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802" y="12603400"/>
            <a:ext cx="13321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cap="all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az-Latn-AZ" sz="3600" b="1" i="1" dirty="0" smtClean="0">
                <a:latin typeface="Times New Roman" pitchFamily="18" charset="0"/>
                <a:cs typeface="Times New Roman" pitchFamily="18" charset="0"/>
              </a:rPr>
              <a:t>ПАРАДИГМА ВЕЧНОГО КРУГОВОРОТА МАТЕРИИ</a:t>
            </a:r>
            <a:r>
              <a:rPr lang="en-US" b="1" i="1" cap="all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i="1" cap="all" dirty="0" err="1" smtClean="0">
                <a:latin typeface="Times New Roman" pitchFamily="18" charset="0"/>
                <a:cs typeface="Times New Roman" pitchFamily="18" charset="0"/>
              </a:rPr>
              <a:t>Гатам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Кулиев</a:t>
            </a:r>
            <a:endParaRPr lang="ru-RU" b="1" cap="all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cap="all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i="1" cap="all" dirty="0" smtClean="0"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cap="all" dirty="0" smtClean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hatamguliyev@gmail.com</a:t>
            </a:r>
            <a:endParaRPr lang="ru-RU" b="1" u="sng" cap="smal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Dell\Desktop\states-of-matter-chart.jpg"/>
          <p:cNvPicPr>
            <a:picLocks noChangeAspect="1" noChangeArrowheads="1"/>
          </p:cNvPicPr>
          <p:nvPr/>
        </p:nvPicPr>
        <p:blipFill>
          <a:blip r:embed="rId2" cstate="print"/>
          <a:srcRect l="2982" t="3501" r="2982" b="5001"/>
          <a:stretch>
            <a:fillRect/>
          </a:stretch>
        </p:blipFill>
        <p:spPr bwMode="auto">
          <a:xfrm>
            <a:off x="3060626" y="1044377"/>
            <a:ext cx="12662063" cy="11660850"/>
          </a:xfrm>
          <a:prstGeom prst="rect">
            <a:avLst/>
          </a:prstGeom>
          <a:noFill/>
        </p:spPr>
      </p:pic>
      <p:pic>
        <p:nvPicPr>
          <p:cNvPr id="3" name="Рисунок 2" descr="C:\Users\Dell\Desktop\logo-gi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22065" y="-1"/>
            <a:ext cx="2340547" cy="241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9316" y="274637"/>
            <a:ext cx="9572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9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802" y="12603400"/>
            <a:ext cx="13321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cap="all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az-Latn-AZ" sz="3600" b="1" i="1" dirty="0" smtClean="0">
                <a:latin typeface="Times New Roman" pitchFamily="18" charset="0"/>
                <a:cs typeface="Times New Roman" pitchFamily="18" charset="0"/>
              </a:rPr>
              <a:t>ПАРАДИГМА ВЕЧНОГО КРУГОВОРОТА МАТЕРИИ</a:t>
            </a:r>
            <a:r>
              <a:rPr lang="en-US" b="1" i="1" cap="all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i="1" cap="all" dirty="0" err="1" smtClean="0">
                <a:latin typeface="Times New Roman" pitchFamily="18" charset="0"/>
                <a:cs typeface="Times New Roman" pitchFamily="18" charset="0"/>
              </a:rPr>
              <a:t>Гатам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Кулиев</a:t>
            </a:r>
            <a:endParaRPr lang="ru-RU" b="1" cap="all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cap="all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i="1" cap="all" dirty="0" smtClean="0"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cap="all" dirty="0" smtClean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hatamguliyev@gmail.com</a:t>
            </a:r>
            <a:endParaRPr lang="ru-RU" b="1" u="sng" cap="smal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809</Words>
  <Application>Microsoft Office PowerPoint</Application>
  <PresentationFormat>Произвольный</PresentationFormat>
  <Paragraphs>191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Dell</dc:creator>
  <cp:lastModifiedBy>Dell</cp:lastModifiedBy>
  <cp:revision>80</cp:revision>
  <dcterms:created xsi:type="dcterms:W3CDTF">2017-02-08T07:49:26Z</dcterms:created>
  <dcterms:modified xsi:type="dcterms:W3CDTF">2018-01-30T07:02:10Z</dcterms:modified>
</cp:coreProperties>
</file>