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68" r:id="rId2"/>
    <p:sldId id="25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58" r:id="rId17"/>
    <p:sldId id="262" r:id="rId18"/>
    <p:sldId id="265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hila%20Karimzade\Desktop\HESABAT%202014\Qrafiki\UDM-qrafi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/>
              <a:t>                  2014-cü ildə ümumi daxili məhsulun strukturu</a:t>
            </a:r>
          </a:p>
        </c:rich>
      </c:tx>
      <c:layout>
        <c:manualLayout>
          <c:xMode val="edge"/>
          <c:yMode val="edge"/>
          <c:x val="0.15396346654514753"/>
          <c:y val="3.1460653217164423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7335127860027"/>
          <c:y val="0.25641075029807364"/>
          <c:w val="0.59892328398384931"/>
          <c:h val="0.3491130984827617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7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6.5120123779951987E-3"/>
                  <c:y val="-4.9718487197174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069877032531017E-2"/>
                  <c:y val="-5.990376916524368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756545675693018E-3"/>
                  <c:y val="6.22607147092936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0541749239431836E-6"/>
                  <c:y val="3.07665595845994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7,9%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0284192268698577E-2"/>
                  <c:y val="0.123089554634073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553441923393495E-2"/>
                  <c:y val="4.426615312139229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2,2%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2754103920051717E-2"/>
                  <c:y val="-2.72661613067179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1,8%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825899117926538E-2"/>
                  <c:y val="-5.64421155655717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17,0%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261506945778166E-2"/>
                  <c:y val="-4.300803784390014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Лист1!$A$8:$A$16</c:f>
              <c:strCache>
                <c:ptCount val="9"/>
                <c:pt idx="0">
                  <c:v>Kənd təsərrüfatı, meşə təsərrüfatı və balıqçılıq</c:v>
                </c:pt>
                <c:pt idx="1">
                  <c:v>Sənaye</c:v>
                </c:pt>
                <c:pt idx="2">
                  <c:v>Tikinti</c:v>
                </c:pt>
                <c:pt idx="3">
                  <c:v>Ticarət və xidmətlər</c:v>
                </c:pt>
                <c:pt idx="4">
                  <c:v>Nəqliyyat və anbar təsərrüfatı</c:v>
                </c:pt>
                <c:pt idx="5">
                  <c:v>Turistlərin yerləşdirilməsi və ictimai iaşə</c:v>
                </c:pt>
                <c:pt idx="6">
                  <c:v>İnformasiya və rabitə</c:v>
                </c:pt>
                <c:pt idx="7">
                  <c:v>Sosial və fərdi xidmətlər</c:v>
                </c:pt>
                <c:pt idx="8">
                  <c:v>Məhsula və idxala xalis vergilər</c:v>
                </c:pt>
              </c:strCache>
            </c:strRef>
          </c:cat>
          <c:val>
            <c:numRef>
              <c:f>Лист1!$B$8:$B$16</c:f>
              <c:numCache>
                <c:formatCode>0.0%</c:formatCode>
                <c:ptCount val="9"/>
                <c:pt idx="0">
                  <c:v>5.2999999999999999E-2</c:v>
                </c:pt>
                <c:pt idx="1">
                  <c:v>0.41499999999999998</c:v>
                </c:pt>
                <c:pt idx="2">
                  <c:v>0.125</c:v>
                </c:pt>
                <c:pt idx="3">
                  <c:v>7.9000000000000001E-2</c:v>
                </c:pt>
                <c:pt idx="4">
                  <c:v>4.4999999999999998E-2</c:v>
                </c:pt>
                <c:pt idx="5">
                  <c:v>2.1999999999999999E-2</c:v>
                </c:pt>
                <c:pt idx="6">
                  <c:v>1.7999999999999999E-2</c:v>
                </c:pt>
                <c:pt idx="7">
                  <c:v>0.17</c:v>
                </c:pt>
                <c:pt idx="8">
                  <c:v>7.2999999999999995E-2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3324360699865412"/>
          <c:y val="0.74161880652492407"/>
          <c:w val="0.70928667563930015"/>
          <c:h val="0.2445763510330439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8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2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4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9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0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3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2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1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6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5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89C3-06C5-43FC-965E-423C6780BD9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CE92D-5B6D-4C06-A901-308A3A0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606961"/>
              </p:ext>
            </p:extLst>
          </p:nvPr>
        </p:nvGraphicFramePr>
        <p:xfrm>
          <a:off x="1152525" y="1490663"/>
          <a:ext cx="68389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Диаграмма" r:id="rId3" imgW="6839085" imgH="3876765" progId="Excel.Chart.8">
                  <p:embed/>
                </p:oleObj>
              </mc:Choice>
              <mc:Fallback>
                <p:oleObj name="Диаграмма" r:id="rId3" imgW="6839085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2525" y="1490663"/>
                        <a:ext cx="68389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1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231969"/>
              </p:ext>
            </p:extLst>
          </p:nvPr>
        </p:nvGraphicFramePr>
        <p:xfrm>
          <a:off x="1252538" y="1490663"/>
          <a:ext cx="663892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Диаграмма" r:id="rId3" imgW="6638857" imgH="3876765" progId="Excel.Chart.8">
                  <p:embed/>
                </p:oleObj>
              </mc:Choice>
              <mc:Fallback>
                <p:oleObj name="Диаграмма" r:id="rId3" imgW="6638857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490663"/>
                        <a:ext cx="6638925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7219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191105"/>
              </p:ext>
            </p:extLst>
          </p:nvPr>
        </p:nvGraphicFramePr>
        <p:xfrm>
          <a:off x="1395413" y="1490663"/>
          <a:ext cx="635317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Диаграмма" r:id="rId3" imgW="6353243" imgH="3876765" progId="Excel.Chart.8">
                  <p:embed/>
                </p:oleObj>
              </mc:Choice>
              <mc:Fallback>
                <p:oleObj name="Диаграмма" r:id="rId3" imgW="6353243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5413" y="1490663"/>
                        <a:ext cx="6353175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992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046784"/>
              </p:ext>
            </p:extLst>
          </p:nvPr>
        </p:nvGraphicFramePr>
        <p:xfrm>
          <a:off x="1076325" y="1490663"/>
          <a:ext cx="69913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Диаграмма" r:id="rId3" imgW="6991485" imgH="3876765" progId="Excel.Chart.8">
                  <p:embed/>
                </p:oleObj>
              </mc:Choice>
              <mc:Fallback>
                <p:oleObj name="Диаграмма" r:id="rId3" imgW="6991485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6325" y="1490663"/>
                        <a:ext cx="69913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43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27507"/>
              </p:ext>
            </p:extLst>
          </p:nvPr>
        </p:nvGraphicFramePr>
        <p:xfrm>
          <a:off x="1233488" y="1490663"/>
          <a:ext cx="667702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Диаграмма" r:id="rId3" imgW="6676957" imgH="3876765" progId="Excel.Chart.8">
                  <p:embed/>
                </p:oleObj>
              </mc:Choice>
              <mc:Fallback>
                <p:oleObj name="Диаграмма" r:id="rId3" imgW="6676957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3488" y="1490663"/>
                        <a:ext cx="6677025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906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932058"/>
              </p:ext>
            </p:extLst>
          </p:nvPr>
        </p:nvGraphicFramePr>
        <p:xfrm>
          <a:off x="1419225" y="1490663"/>
          <a:ext cx="63055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Диаграмма" r:id="rId3" imgW="6305685" imgH="3876765" progId="Excel.Chart.8">
                  <p:embed/>
                </p:oleObj>
              </mc:Choice>
              <mc:Fallback>
                <p:oleObj name="Диаграмма" r:id="rId3" imgW="6305685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9225" y="1490663"/>
                        <a:ext cx="63055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26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060121"/>
              </p:ext>
            </p:extLst>
          </p:nvPr>
        </p:nvGraphicFramePr>
        <p:xfrm>
          <a:off x="1438275" y="1490663"/>
          <a:ext cx="62674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Диаграмма" r:id="rId3" imgW="6267585" imgH="3876765" progId="Excel.Chart.8">
                  <p:embed/>
                </p:oleObj>
              </mc:Choice>
              <mc:Fallback>
                <p:oleObj name="Диаграмма" r:id="rId3" imgW="6267585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8275" y="1490663"/>
                        <a:ext cx="62674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224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088649"/>
              </p:ext>
            </p:extLst>
          </p:nvPr>
        </p:nvGraphicFramePr>
        <p:xfrm>
          <a:off x="1252538" y="1790675"/>
          <a:ext cx="6638925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Диаграмма" r:id="rId3" imgW="6638857" imgH="3438435" progId="Excel.Chart.8">
                  <p:embed/>
                </p:oleObj>
              </mc:Choice>
              <mc:Fallback>
                <p:oleObj name="Диаграмма" r:id="rId3" imgW="6638857" imgH="343843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790675"/>
                        <a:ext cx="6638925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43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77933"/>
              </p:ext>
            </p:extLst>
          </p:nvPr>
        </p:nvGraphicFramePr>
        <p:xfrm>
          <a:off x="611560" y="1959851"/>
          <a:ext cx="7848872" cy="39894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48446"/>
                <a:gridCol w="2093283"/>
                <a:gridCol w="2207143"/>
              </a:tblGrid>
              <a:tr h="597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Cəmi investisiyalar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27340,0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27735,8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3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o cümlədən: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Xarici investisiyalar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10540,9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11500,0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3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o cümlədən: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80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neft sektoruna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5235,6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6722,4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3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qeyri-neft sektoruna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5305,3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3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Daxili investisiyalar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16 799,1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16 235,8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3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o cümlədən: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neft sektoruna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1513,4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qeyri-neft sektoruna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15 233,2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az-Latn-A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14 722,4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03648" y="1014381"/>
            <a:ext cx="59046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az-Latn-AZ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Ölkə iqtisadiyyatında xarici və daxili investisiyalar</a:t>
            </a:r>
            <a:endParaRPr kumimoji="0" lang="ru-RU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az-Latn-AZ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haqqında məlumat</a:t>
            </a:r>
            <a:endParaRPr kumimoji="0" lang="ru-RU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az-Latn-AZ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                </a:t>
            </a:r>
            <a:endParaRPr kumimoji="0" lang="ru-RU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az-Latn-AZ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                                                            </a:t>
            </a:r>
            <a:endParaRPr kumimoji="0" lang="az-Latn-AZ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1568379"/>
            <a:ext cx="2232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kumimoji="0" lang="az-Latn-AZ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(milyon ABŞ dolları)</a:t>
            </a:r>
            <a:endParaRPr kumimoji="0" lang="az-Latn-AZ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09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926229"/>
              </p:ext>
            </p:extLst>
          </p:nvPr>
        </p:nvGraphicFramePr>
        <p:xfrm>
          <a:off x="1259632" y="1052736"/>
          <a:ext cx="6984776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Диаграмма" r:id="rId3" imgW="6286500" imgH="4086225" progId="Excel.Chart.8">
                  <p:embed/>
                </p:oleObj>
              </mc:Choice>
              <mc:Fallback>
                <p:oleObj name="Диаграмма" r:id="rId3" imgW="6286500" imgH="408622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052736"/>
                        <a:ext cx="6984776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17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605620"/>
              </p:ext>
            </p:extLst>
          </p:nvPr>
        </p:nvGraphicFramePr>
        <p:xfrm>
          <a:off x="1047750" y="1490663"/>
          <a:ext cx="704850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Диаграмма" r:id="rId3" imgW="7048500" imgH="3876765" progId="Excel.Chart.8">
                  <p:embed/>
                </p:oleObj>
              </mc:Choice>
              <mc:Fallback>
                <p:oleObj name="Диаграмма" r:id="rId3" imgW="7048500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7750" y="1490663"/>
                        <a:ext cx="704850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96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306710"/>
              </p:ext>
            </p:extLst>
          </p:nvPr>
        </p:nvGraphicFramePr>
        <p:xfrm>
          <a:off x="866775" y="1862138"/>
          <a:ext cx="7410450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Диаграмма" r:id="rId3" imgW="7410585" imgH="3133815" progId="Excel.Chart.8">
                  <p:embed/>
                </p:oleObj>
              </mc:Choice>
              <mc:Fallback>
                <p:oleObj name="Диаграмма" r:id="rId3" imgW="7410585" imgH="313381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775" y="1862138"/>
                        <a:ext cx="7410450" cy="313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32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785333"/>
              </p:ext>
            </p:extLst>
          </p:nvPr>
        </p:nvGraphicFramePr>
        <p:xfrm>
          <a:off x="1123950" y="1490663"/>
          <a:ext cx="689610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Диаграмма" r:id="rId3" imgW="6896100" imgH="3876765" progId="Excel.Chart.8">
                  <p:embed/>
                </p:oleObj>
              </mc:Choice>
              <mc:Fallback>
                <p:oleObj name="Диаграмма" r:id="rId3" imgW="6896100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3950" y="1490663"/>
                        <a:ext cx="689610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0044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089760"/>
              </p:ext>
            </p:extLst>
          </p:nvPr>
        </p:nvGraphicFramePr>
        <p:xfrm>
          <a:off x="1152525" y="1490663"/>
          <a:ext cx="68389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Диаграмма" r:id="rId3" imgW="6839085" imgH="3876765" progId="Excel.Chart.8">
                  <p:embed/>
                </p:oleObj>
              </mc:Choice>
              <mc:Fallback>
                <p:oleObj name="Диаграмма" r:id="rId3" imgW="6839085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2525" y="1490663"/>
                        <a:ext cx="68389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070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033462" y="1014412"/>
          <a:ext cx="7077075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453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923286"/>
              </p:ext>
            </p:extLst>
          </p:nvPr>
        </p:nvGraphicFramePr>
        <p:xfrm>
          <a:off x="1385888" y="1490663"/>
          <a:ext cx="637222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Диаграмма" r:id="rId3" imgW="6372157" imgH="3876765" progId="Excel.Chart.8">
                  <p:embed/>
                </p:oleObj>
              </mc:Choice>
              <mc:Fallback>
                <p:oleObj name="Диаграмма" r:id="rId3" imgW="6372157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5888" y="1490663"/>
                        <a:ext cx="6372225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683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972852"/>
              </p:ext>
            </p:extLst>
          </p:nvPr>
        </p:nvGraphicFramePr>
        <p:xfrm>
          <a:off x="1114425" y="1490663"/>
          <a:ext cx="69151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Диаграмма" r:id="rId3" imgW="6915285" imgH="3876765" progId="Excel.Chart.8">
                  <p:embed/>
                </p:oleObj>
              </mc:Choice>
              <mc:Fallback>
                <p:oleObj name="Диаграмма" r:id="rId3" imgW="6915285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4425" y="1490663"/>
                        <a:ext cx="69151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92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492745"/>
              </p:ext>
            </p:extLst>
          </p:nvPr>
        </p:nvGraphicFramePr>
        <p:xfrm>
          <a:off x="985838" y="1533525"/>
          <a:ext cx="7172325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Диаграмма" r:id="rId3" imgW="7172257" imgH="3791040" progId="Excel.Chart.8">
                  <p:embed/>
                </p:oleObj>
              </mc:Choice>
              <mc:Fallback>
                <p:oleObj name="Диаграмма" r:id="rId3" imgW="7172257" imgH="379104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838" y="1533525"/>
                        <a:ext cx="7172325" cy="379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24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93339"/>
              </p:ext>
            </p:extLst>
          </p:nvPr>
        </p:nvGraphicFramePr>
        <p:xfrm>
          <a:off x="1243013" y="1490663"/>
          <a:ext cx="665797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Диаграмма" r:id="rId3" imgW="6658043" imgH="3876765" progId="Excel.Chart.8">
                  <p:embed/>
                </p:oleObj>
              </mc:Choice>
              <mc:Fallback>
                <p:oleObj name="Диаграмма" r:id="rId3" imgW="6658043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3013" y="1490663"/>
                        <a:ext cx="6657975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76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66086"/>
              </p:ext>
            </p:extLst>
          </p:nvPr>
        </p:nvGraphicFramePr>
        <p:xfrm>
          <a:off x="1190625" y="1490663"/>
          <a:ext cx="67627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Диаграмма" r:id="rId3" imgW="6762885" imgH="3876765" progId="Excel.Chart.8">
                  <p:embed/>
                </p:oleObj>
              </mc:Choice>
              <mc:Fallback>
                <p:oleObj name="Диаграмма" r:id="rId3" imgW="6762885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0625" y="1490663"/>
                        <a:ext cx="67627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87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283506"/>
              </p:ext>
            </p:extLst>
          </p:nvPr>
        </p:nvGraphicFramePr>
        <p:xfrm>
          <a:off x="1295400" y="1490663"/>
          <a:ext cx="655320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Диаграмма" r:id="rId3" imgW="6553200" imgH="3876765" progId="Excel.Chart.8">
                  <p:embed/>
                </p:oleObj>
              </mc:Choice>
              <mc:Fallback>
                <p:oleObj name="Диаграмма" r:id="rId3" imgW="6553200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490663"/>
                        <a:ext cx="655320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90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68717"/>
              </p:ext>
            </p:extLst>
          </p:nvPr>
        </p:nvGraphicFramePr>
        <p:xfrm>
          <a:off x="923925" y="1490663"/>
          <a:ext cx="72961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Диаграмма" r:id="rId3" imgW="7296285" imgH="3876765" progId="Excel.Chart.8">
                  <p:embed/>
                </p:oleObj>
              </mc:Choice>
              <mc:Fallback>
                <p:oleObj name="Диаграмма" r:id="rId3" imgW="7296285" imgH="387676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3925" y="1490663"/>
                        <a:ext cx="72961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965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93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Rahila Karimzade</dc:creator>
  <cp:lastModifiedBy>Rahila Karimzade</cp:lastModifiedBy>
  <cp:revision>31</cp:revision>
  <cp:lastPrinted>2015-05-07T06:01:39Z</cp:lastPrinted>
  <dcterms:created xsi:type="dcterms:W3CDTF">2015-05-07T04:39:18Z</dcterms:created>
  <dcterms:modified xsi:type="dcterms:W3CDTF">2015-12-15T12:30:36Z</dcterms:modified>
</cp:coreProperties>
</file>