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1" r:id="rId3"/>
    <p:sldId id="257" r:id="rId4"/>
    <p:sldId id="258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39000">
              <a:schemeClr val="accent3">
                <a:lumMod val="45000"/>
                <a:lumOff val="55000"/>
              </a:schemeClr>
            </a:gs>
            <a:gs pos="84000">
              <a:schemeClr val="accent3">
                <a:lumMod val="45000"/>
                <a:lumOff val="55000"/>
              </a:schemeClr>
            </a:gs>
            <a:gs pos="84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9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Leading researcher, Ph.D. in Economics  </a:t>
            </a:r>
          </a:p>
          <a:p>
            <a:pPr marL="0" indent="0" algn="ctr">
              <a:buNone/>
            </a:pPr>
            <a:r>
              <a:rPr lang="en-US" sz="39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Emin </a:t>
            </a:r>
            <a:r>
              <a:rPr lang="en-US" sz="39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Mammad-zadah</a:t>
            </a:r>
            <a:r>
              <a:rPr lang="en-US" sz="39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39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"Actual directions of scientific and technical cooperation within the BSEC“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03" y="459600"/>
            <a:ext cx="9860438" cy="16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89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86022" y="2891596"/>
            <a:ext cx="5883363" cy="1074808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</a:pPr>
            <a:r>
              <a:rPr lang="en-US" sz="3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Safe, clean and efficient energy</a:t>
            </a:r>
            <a:endParaRPr lang="ru-RU" sz="3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03" y="459600"/>
            <a:ext cx="9860438" cy="1627564"/>
          </a:xfrm>
          <a:prstGeom prst="rect">
            <a:avLst/>
          </a:prstGeom>
        </p:spPr>
      </p:pic>
      <p:pic>
        <p:nvPicPr>
          <p:cNvPr id="1026" name="Picture 2" descr="15 фактов о чистой энергии, которая позволит людям сохранить свою планету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3" y="2322322"/>
            <a:ext cx="5353879" cy="344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850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27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26" y="371312"/>
            <a:ext cx="10428858" cy="18062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26" y="2516210"/>
            <a:ext cx="5365389" cy="305672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DB4AC85-0A00-49E8-B462-E2C57F12CEF1}"/>
              </a:ext>
            </a:extLst>
          </p:cNvPr>
          <p:cNvSpPr/>
          <p:nvPr/>
        </p:nvSpPr>
        <p:spPr>
          <a:xfrm>
            <a:off x="6531980" y="2521736"/>
            <a:ext cx="495849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agriculture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forestry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aquatic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ecosystems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bioeconomy</a:t>
            </a:r>
            <a:endParaRPr lang="ru-RU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44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39000">
              <a:schemeClr val="accent3">
                <a:lumMod val="45000"/>
                <a:lumOff val="55000"/>
              </a:schemeClr>
            </a:gs>
            <a:gs pos="84000">
              <a:schemeClr val="accent3">
                <a:lumMod val="45000"/>
                <a:lumOff val="55000"/>
              </a:schemeClr>
            </a:gs>
            <a:gs pos="84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9042" y="3838755"/>
            <a:ext cx="5471534" cy="13617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Combating the effects of climate change, efficient use of resources and raw materials</a:t>
            </a:r>
            <a:endParaRPr lang="ru-RU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26" y="371312"/>
            <a:ext cx="10428858" cy="18062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26" y="2289734"/>
            <a:ext cx="4902736" cy="353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44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39000">
              <a:schemeClr val="accent3">
                <a:lumMod val="45000"/>
                <a:lumOff val="55000"/>
              </a:schemeClr>
            </a:gs>
            <a:gs pos="84000">
              <a:schemeClr val="accent3">
                <a:lumMod val="45000"/>
                <a:lumOff val="55000"/>
              </a:schemeClr>
            </a:gs>
            <a:gs pos="84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2417" y="3641206"/>
            <a:ext cx="3778370" cy="1134488"/>
          </a:xfrm>
        </p:spPr>
        <p:txBody>
          <a:bodyPr>
            <a:noAutofit/>
          </a:bodyPr>
          <a:lstStyle/>
          <a:p>
            <a:pPr algn="ctr"/>
            <a:r>
              <a:rPr lang="az-Latn-AZ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Environmentally friendly intelligent transportation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26" y="371312"/>
            <a:ext cx="10428858" cy="1806279"/>
          </a:xfrm>
          <a:prstGeom prst="rect">
            <a:avLst/>
          </a:prstGeom>
        </p:spPr>
      </p:pic>
      <p:pic>
        <p:nvPicPr>
          <p:cNvPr id="6" name="Picture 2" descr="Ключ к безопасному дорожному движению: Обзор интеллектуальных транспортных систе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26" y="2485906"/>
            <a:ext cx="6076716" cy="319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727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39000">
              <a:schemeClr val="accent3">
                <a:lumMod val="45000"/>
                <a:lumOff val="55000"/>
              </a:schemeClr>
            </a:gs>
            <a:gs pos="84000">
              <a:schemeClr val="accent3">
                <a:lumMod val="45000"/>
                <a:lumOff val="55000"/>
              </a:schemeClr>
            </a:gs>
            <a:gs pos="84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8162" y="3291744"/>
            <a:ext cx="5095476" cy="13033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900" dirty="0"/>
              <a:t>V. Satellites and the use of the results of space activities</a:t>
            </a:r>
            <a:endParaRPr lang="ru-RU" sz="39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26" y="371312"/>
            <a:ext cx="10428858" cy="18062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26" y="2380891"/>
            <a:ext cx="5393055" cy="312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16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39000">
              <a:schemeClr val="accent3">
                <a:lumMod val="45000"/>
                <a:lumOff val="55000"/>
              </a:schemeClr>
            </a:gs>
            <a:gs pos="84000">
              <a:schemeClr val="accent3">
                <a:lumMod val="45000"/>
                <a:lumOff val="55000"/>
              </a:schemeClr>
            </a:gs>
            <a:gs pos="84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28024" y="2356701"/>
            <a:ext cx="8637073" cy="1066364"/>
          </a:xfrm>
        </p:spPr>
        <p:txBody>
          <a:bodyPr>
            <a:normAutofit/>
          </a:bodyPr>
          <a:lstStyle/>
          <a:p>
            <a:pPr algn="ctr"/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attention!</a:t>
            </a:r>
            <a:endParaRPr lang="ru-RU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26" y="371312"/>
            <a:ext cx="10428858" cy="180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98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кстура гранж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Override1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CDCE0"/>
    </a:lt2>
    <a:accent1>
      <a:srgbClr val="415588"/>
    </a:accent1>
    <a:accent2>
      <a:srgbClr val="4294B6"/>
    </a:accent2>
    <a:accent3>
      <a:srgbClr val="087D7C"/>
    </a:accent3>
    <a:accent4>
      <a:srgbClr val="2CB663"/>
    </a:accent4>
    <a:accent5>
      <a:srgbClr val="DF8822"/>
    </a:accent5>
    <a:accent6>
      <a:srgbClr val="BC410A"/>
    </a:accent6>
    <a:hlink>
      <a:srgbClr val="5977C4"/>
    </a:hlink>
    <a:folHlink>
      <a:srgbClr val="A1A9BF"/>
    </a:folHlink>
  </a:clrScheme>
</a:themeOverride>
</file>

<file path=ppt/theme/themeOverride2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CDCE0"/>
    </a:lt2>
    <a:accent1>
      <a:srgbClr val="415588"/>
    </a:accent1>
    <a:accent2>
      <a:srgbClr val="4294B6"/>
    </a:accent2>
    <a:accent3>
      <a:srgbClr val="087D7C"/>
    </a:accent3>
    <a:accent4>
      <a:srgbClr val="2CB663"/>
    </a:accent4>
    <a:accent5>
      <a:srgbClr val="DF8822"/>
    </a:accent5>
    <a:accent6>
      <a:srgbClr val="BC410A"/>
    </a:accent6>
    <a:hlink>
      <a:srgbClr val="5977C4"/>
    </a:hlink>
    <a:folHlink>
      <a:srgbClr val="A1A9BF"/>
    </a:folHlink>
  </a:clrScheme>
</a:themeOverride>
</file>

<file path=ppt/theme/themeOverride3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CDCE0"/>
    </a:lt2>
    <a:accent1>
      <a:srgbClr val="415588"/>
    </a:accent1>
    <a:accent2>
      <a:srgbClr val="4294B6"/>
    </a:accent2>
    <a:accent3>
      <a:srgbClr val="087D7C"/>
    </a:accent3>
    <a:accent4>
      <a:srgbClr val="2CB663"/>
    </a:accent4>
    <a:accent5>
      <a:srgbClr val="DF8822"/>
    </a:accent5>
    <a:accent6>
      <a:srgbClr val="BC410A"/>
    </a:accent6>
    <a:hlink>
      <a:srgbClr val="5977C4"/>
    </a:hlink>
    <a:folHlink>
      <a:srgbClr val="A1A9BF"/>
    </a:folHlink>
  </a:clrScheme>
</a:themeOverride>
</file>

<file path=ppt/theme/themeOverride4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CDCE0"/>
    </a:lt2>
    <a:accent1>
      <a:srgbClr val="415588"/>
    </a:accent1>
    <a:accent2>
      <a:srgbClr val="4294B6"/>
    </a:accent2>
    <a:accent3>
      <a:srgbClr val="087D7C"/>
    </a:accent3>
    <a:accent4>
      <a:srgbClr val="2CB663"/>
    </a:accent4>
    <a:accent5>
      <a:srgbClr val="DF8822"/>
    </a:accent5>
    <a:accent6>
      <a:srgbClr val="BC410A"/>
    </a:accent6>
    <a:hlink>
      <a:srgbClr val="5977C4"/>
    </a:hlink>
    <a:folHlink>
      <a:srgbClr val="A1A9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84</Words>
  <Application>Microsoft Office PowerPoint</Application>
  <PresentationFormat>Широкоэкранный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Times New Roman</vt:lpstr>
      <vt:lpstr>Gallery</vt:lpstr>
      <vt:lpstr>Презентация PowerPoint</vt:lpstr>
      <vt:lpstr>I. Safe, clean and efficient energy</vt:lpstr>
      <vt:lpstr>Презентация PowerPoint</vt:lpstr>
      <vt:lpstr>III. Combating the effects of climate change, efficient use of resources and raw materials</vt:lpstr>
      <vt:lpstr>IV. Environmentally friendly intelligent transportation</vt:lpstr>
      <vt:lpstr>V. Satellites and the use of the results of space activities</vt:lpstr>
      <vt:lpstr>Thank you for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Безопасная, чистая и эффективная энергетика</dc:title>
  <dc:creator>REMBO</dc:creator>
  <cp:lastModifiedBy>Roma</cp:lastModifiedBy>
  <cp:revision>14</cp:revision>
  <dcterms:created xsi:type="dcterms:W3CDTF">2021-12-08T16:36:06Z</dcterms:created>
  <dcterms:modified xsi:type="dcterms:W3CDTF">2021-12-09T06:11:11Z</dcterms:modified>
</cp:coreProperties>
</file>