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20"/>
  </p:notesMasterIdLst>
  <p:sldIdLst>
    <p:sldId id="256" r:id="rId3"/>
    <p:sldId id="258" r:id="rId4"/>
    <p:sldId id="257" r:id="rId5"/>
    <p:sldId id="259" r:id="rId6"/>
    <p:sldId id="285" r:id="rId7"/>
    <p:sldId id="302" r:id="rId8"/>
    <p:sldId id="292" r:id="rId9"/>
    <p:sldId id="278" r:id="rId10"/>
    <p:sldId id="295" r:id="rId11"/>
    <p:sldId id="296" r:id="rId12"/>
    <p:sldId id="297" r:id="rId13"/>
    <p:sldId id="265" r:id="rId14"/>
    <p:sldId id="298" r:id="rId15"/>
    <p:sldId id="299" r:id="rId16"/>
    <p:sldId id="300" r:id="rId17"/>
    <p:sldId id="301" r:id="rId18"/>
    <p:sldId id="279" r:id="rId19"/>
  </p:sldIdLst>
  <p:sldSz cx="9144000" cy="5143500" type="screen16x9"/>
  <p:notesSz cx="6858000" cy="9144000"/>
  <p:embeddedFontLst>
    <p:embeddedFont>
      <p:font typeface="Assistant" panose="020B0604020202020204" charset="0"/>
      <p:regular r:id="rId21"/>
      <p:bold r:id="rId22"/>
    </p:embeddedFont>
    <p:embeddedFont>
      <p:font typeface="Assistant Light" panose="00000400000000000000" charset="-79"/>
      <p:regular r:id="rId23"/>
      <p:bold r:id="rId24"/>
    </p:embeddedFont>
    <p:embeddedFont>
      <p:font typeface="Barlow" panose="020B0604020202020204" charset="0"/>
      <p:regular r:id="rId25"/>
      <p:bold r:id="rId26"/>
      <p:italic r:id="rId27"/>
      <p:boldItalic r:id="rId28"/>
    </p:embeddedFont>
    <p:embeddedFont>
      <p:font typeface="Barlow Light"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Lexend Deca" panose="020B0604020202020204" charset="0"/>
      <p:regular r:id="rId37"/>
    </p:embeddedFont>
    <p:embeddedFont>
      <p:font typeface="Miriam Libre" panose="020B0604020202020204" charset="-79"/>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0FE"/>
    <a:srgbClr val="344698"/>
    <a:srgbClr val="DFE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AC876D-251B-453D-933C-98C6A746B99F}">
  <a:tblStyle styleId="{BCAC876D-251B-453D-933C-98C6A746B99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snapToGrid="0">
      <p:cViewPr varScale="1">
        <p:scale>
          <a:sx n="96" d="100"/>
          <a:sy n="96"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Müalicəsi Ağdaş RMX PHŞ-də mümkün olmayan xəstələrin müayinə və müalicəsi müqavilədə olan III səviyyəli xəstəxana və klinikalarda təşkil olunur. </c:v>
                </c:pt>
              </c:strCache>
            </c:strRef>
          </c:tx>
          <c:spPr>
            <a:solidFill>
              <a:srgbClr val="344698"/>
            </a:solidFill>
            <a:ln w="19050">
              <a:solidFill>
                <a:schemeClr val="lt1"/>
              </a:solidFill>
            </a:ln>
            <a:effectLst/>
          </c:spPr>
          <c:invertIfNegative val="0"/>
          <c:dPt>
            <c:idx val="0"/>
            <c:invertIfNegative val="0"/>
            <c:bubble3D val="0"/>
            <c:spPr>
              <a:solidFill>
                <a:srgbClr val="344698"/>
              </a:solidFill>
              <a:ln w="19050">
                <a:solidFill>
                  <a:schemeClr val="lt1"/>
                </a:solidFill>
              </a:ln>
              <a:effectLst/>
            </c:spPr>
            <c:extLst>
              <c:ext xmlns:c16="http://schemas.microsoft.com/office/drawing/2014/chart" uri="{C3380CC4-5D6E-409C-BE32-E72D297353CC}">
                <c16:uniqueId val="{00000001-0F1E-444F-9EDC-4AE3CAE57DB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Mərkəzi Neftçilər Xəstəxanası</c:v>
                </c:pt>
                <c:pt idx="1">
                  <c:v>Respublika Müalicə Diaqnostika Mərkəzi</c:v>
                </c:pt>
                <c:pt idx="2">
                  <c:v>ATU Tədris Cərrahiyyə Klinikası </c:v>
                </c:pt>
                <c:pt idx="3">
                  <c:v>Mərkəzi Klinik Xəstəxanası</c:v>
                </c:pt>
                <c:pt idx="4">
                  <c:v>Caspian İnternational Hospital</c:v>
                </c:pt>
              </c:strCache>
            </c:strRef>
          </c:cat>
          <c:val>
            <c:numRef>
              <c:f>Sheet1!$B$2:$B$6</c:f>
              <c:numCache>
                <c:formatCode>General</c:formatCode>
                <c:ptCount val="5"/>
                <c:pt idx="0">
                  <c:v>467</c:v>
                </c:pt>
                <c:pt idx="1">
                  <c:v>460</c:v>
                </c:pt>
                <c:pt idx="2">
                  <c:v>230</c:v>
                </c:pt>
                <c:pt idx="3">
                  <c:v>98</c:v>
                </c:pt>
                <c:pt idx="4">
                  <c:v>13</c:v>
                </c:pt>
              </c:numCache>
            </c:numRef>
          </c:val>
          <c:extLst>
            <c:ext xmlns:c16="http://schemas.microsoft.com/office/drawing/2014/chart" uri="{C3380CC4-5D6E-409C-BE32-E72D297353CC}">
              <c16:uniqueId val="{00000002-0F1E-444F-9EDC-4AE3CAE57DB4}"/>
            </c:ext>
          </c:extLst>
        </c:ser>
        <c:dLbls>
          <c:showLegendKey val="0"/>
          <c:showVal val="0"/>
          <c:showCatName val="0"/>
          <c:showSerName val="0"/>
          <c:showPercent val="0"/>
          <c:showBubbleSize val="0"/>
        </c:dLbls>
        <c:gapWidth val="150"/>
        <c:axId val="484044104"/>
        <c:axId val="484044432"/>
      </c:barChart>
      <c:catAx>
        <c:axId val="4840441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4044432"/>
        <c:crosses val="autoZero"/>
        <c:auto val="1"/>
        <c:lblAlgn val="ctr"/>
        <c:lblOffset val="100"/>
        <c:noMultiLvlLbl val="0"/>
      </c:catAx>
      <c:valAx>
        <c:axId val="48404443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4044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67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115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952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81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09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95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011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83"/>
        <p:cNvGrpSpPr/>
        <p:nvPr/>
      </p:nvGrpSpPr>
      <p:grpSpPr>
        <a:xfrm>
          <a:off x="0" y="0"/>
          <a:ext cx="0" cy="0"/>
          <a:chOff x="0" y="0"/>
          <a:chExt cx="0" cy="0"/>
        </a:xfrm>
      </p:grpSpPr>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189" lvl="0" indent="-380990">
              <a:spcBef>
                <a:spcPts val="600"/>
              </a:spcBef>
              <a:spcAft>
                <a:spcPts val="0"/>
              </a:spcAft>
              <a:buSzPts val="2400"/>
              <a:buChar char="▹"/>
              <a:defRPr/>
            </a:lvl1pPr>
            <a:lvl2pPr marL="914378" lvl="1" indent="-380990">
              <a:spcBef>
                <a:spcPts val="0"/>
              </a:spcBef>
              <a:spcAft>
                <a:spcPts val="0"/>
              </a:spcAft>
              <a:buSzPts val="2400"/>
              <a:buChar char="￭"/>
              <a:defRPr/>
            </a:lvl2pPr>
            <a:lvl3pPr marL="1371566" lvl="2" indent="-380990">
              <a:spcBef>
                <a:spcPts val="0"/>
              </a:spcBef>
              <a:spcAft>
                <a:spcPts val="0"/>
              </a:spcAft>
              <a:buSzPts val="2400"/>
              <a:buChar char="⬝"/>
              <a:defRPr/>
            </a:lvl3pPr>
            <a:lvl4pPr marL="1828754" lvl="3" indent="-380990">
              <a:spcBef>
                <a:spcPts val="0"/>
              </a:spcBef>
              <a:spcAft>
                <a:spcPts val="0"/>
              </a:spcAft>
              <a:buSzPts val="2400"/>
              <a:buChar char="●"/>
              <a:defRPr/>
            </a:lvl4pPr>
            <a:lvl5pPr marL="2285943" lvl="4" indent="-380990">
              <a:spcBef>
                <a:spcPts val="0"/>
              </a:spcBef>
              <a:spcAft>
                <a:spcPts val="0"/>
              </a:spcAft>
              <a:buSzPts val="2400"/>
              <a:buChar char="○"/>
              <a:defRPr/>
            </a:lvl5pPr>
            <a:lvl6pPr marL="2743132" lvl="5" indent="-380990">
              <a:spcBef>
                <a:spcPts val="0"/>
              </a:spcBef>
              <a:spcAft>
                <a:spcPts val="0"/>
              </a:spcAft>
              <a:buSzPts val="2400"/>
              <a:buChar char="■"/>
              <a:defRPr/>
            </a:lvl6pPr>
            <a:lvl7pPr marL="3200320" lvl="6" indent="-380990">
              <a:spcBef>
                <a:spcPts val="0"/>
              </a:spcBef>
              <a:spcAft>
                <a:spcPts val="0"/>
              </a:spcAft>
              <a:buSzPts val="2400"/>
              <a:buChar char="●"/>
              <a:defRPr/>
            </a:lvl7pPr>
            <a:lvl8pPr marL="3657509" lvl="7" indent="-380990">
              <a:spcBef>
                <a:spcPts val="0"/>
              </a:spcBef>
              <a:spcAft>
                <a:spcPts val="0"/>
              </a:spcAft>
              <a:buSzPts val="2400"/>
              <a:buChar char="○"/>
              <a:defRPr/>
            </a:lvl8pPr>
            <a:lvl9pPr marL="4114697" lvl="8" indent="-38099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4"/>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87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11"/>
        <p:cNvGrpSpPr/>
        <p:nvPr/>
      </p:nvGrpSpPr>
      <p:grpSpPr>
        <a:xfrm>
          <a:off x="0" y="0"/>
          <a:ext cx="0" cy="0"/>
          <a:chOff x="0" y="0"/>
          <a:chExt cx="0" cy="0"/>
        </a:xfrm>
      </p:grpSpPr>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189" lvl="0" indent="-342892">
              <a:spcBef>
                <a:spcPts val="600"/>
              </a:spcBef>
              <a:spcAft>
                <a:spcPts val="0"/>
              </a:spcAft>
              <a:buSzPts val="1800"/>
              <a:buChar char="▹"/>
              <a:defRPr sz="1800"/>
            </a:lvl1pPr>
            <a:lvl2pPr marL="914378" lvl="1" indent="-342892">
              <a:spcBef>
                <a:spcPts val="0"/>
              </a:spcBef>
              <a:spcAft>
                <a:spcPts val="0"/>
              </a:spcAft>
              <a:buSzPts val="1800"/>
              <a:buChar char="￭"/>
              <a:defRPr sz="1800"/>
            </a:lvl2pPr>
            <a:lvl3pPr marL="1371566" lvl="2" indent="-342892">
              <a:spcBef>
                <a:spcPts val="0"/>
              </a:spcBef>
              <a:spcAft>
                <a:spcPts val="0"/>
              </a:spcAft>
              <a:buSzPts val="1800"/>
              <a:buChar char="⬝"/>
              <a:defRPr sz="1800"/>
            </a:lvl3pPr>
            <a:lvl4pPr marL="1828754" lvl="3" indent="-342892">
              <a:spcBef>
                <a:spcPts val="0"/>
              </a:spcBef>
              <a:spcAft>
                <a:spcPts val="0"/>
              </a:spcAft>
              <a:buSzPts val="1800"/>
              <a:buChar char="●"/>
              <a:defRPr sz="1800"/>
            </a:lvl4pPr>
            <a:lvl5pPr marL="2285943" lvl="4" indent="-342892">
              <a:spcBef>
                <a:spcPts val="0"/>
              </a:spcBef>
              <a:spcAft>
                <a:spcPts val="0"/>
              </a:spcAft>
              <a:buSzPts val="1800"/>
              <a:buChar char="○"/>
              <a:defRPr sz="1800"/>
            </a:lvl5pPr>
            <a:lvl6pPr marL="2743132" lvl="5" indent="-342892">
              <a:spcBef>
                <a:spcPts val="0"/>
              </a:spcBef>
              <a:spcAft>
                <a:spcPts val="0"/>
              </a:spcAft>
              <a:buSzPts val="1800"/>
              <a:buChar char="■"/>
              <a:defRPr sz="1800"/>
            </a:lvl6pPr>
            <a:lvl7pPr marL="3200320" lvl="6" indent="-342892">
              <a:spcBef>
                <a:spcPts val="0"/>
              </a:spcBef>
              <a:spcAft>
                <a:spcPts val="0"/>
              </a:spcAft>
              <a:buSzPts val="1800"/>
              <a:buChar char="●"/>
              <a:defRPr sz="1800"/>
            </a:lvl7pPr>
            <a:lvl8pPr marL="3657509" lvl="7" indent="-342892">
              <a:spcBef>
                <a:spcPts val="0"/>
              </a:spcBef>
              <a:spcAft>
                <a:spcPts val="0"/>
              </a:spcAft>
              <a:buSzPts val="1800"/>
              <a:buChar char="○"/>
              <a:defRPr sz="1800"/>
            </a:lvl8pPr>
            <a:lvl9pPr marL="4114697" lvl="8" indent="-342892">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189" lvl="0" indent="-342892">
              <a:spcBef>
                <a:spcPts val="600"/>
              </a:spcBef>
              <a:spcAft>
                <a:spcPts val="0"/>
              </a:spcAft>
              <a:buSzPts val="1800"/>
              <a:buChar char="▹"/>
              <a:defRPr sz="1800"/>
            </a:lvl1pPr>
            <a:lvl2pPr marL="914378" lvl="1" indent="-342892">
              <a:spcBef>
                <a:spcPts val="0"/>
              </a:spcBef>
              <a:spcAft>
                <a:spcPts val="0"/>
              </a:spcAft>
              <a:buSzPts val="1800"/>
              <a:buChar char="￭"/>
              <a:defRPr sz="1800"/>
            </a:lvl2pPr>
            <a:lvl3pPr marL="1371566" lvl="2" indent="-342892">
              <a:spcBef>
                <a:spcPts val="0"/>
              </a:spcBef>
              <a:spcAft>
                <a:spcPts val="0"/>
              </a:spcAft>
              <a:buSzPts val="1800"/>
              <a:buChar char="⬝"/>
              <a:defRPr sz="1800"/>
            </a:lvl3pPr>
            <a:lvl4pPr marL="1828754" lvl="3" indent="-342892">
              <a:spcBef>
                <a:spcPts val="0"/>
              </a:spcBef>
              <a:spcAft>
                <a:spcPts val="0"/>
              </a:spcAft>
              <a:buSzPts val="1800"/>
              <a:buChar char="●"/>
              <a:defRPr sz="1800"/>
            </a:lvl4pPr>
            <a:lvl5pPr marL="2285943" lvl="4" indent="-342892">
              <a:spcBef>
                <a:spcPts val="0"/>
              </a:spcBef>
              <a:spcAft>
                <a:spcPts val="0"/>
              </a:spcAft>
              <a:buSzPts val="1800"/>
              <a:buChar char="○"/>
              <a:defRPr sz="1800"/>
            </a:lvl5pPr>
            <a:lvl6pPr marL="2743132" lvl="5" indent="-342892">
              <a:spcBef>
                <a:spcPts val="0"/>
              </a:spcBef>
              <a:spcAft>
                <a:spcPts val="0"/>
              </a:spcAft>
              <a:buSzPts val="1800"/>
              <a:buChar char="■"/>
              <a:defRPr sz="1800"/>
            </a:lvl6pPr>
            <a:lvl7pPr marL="3200320" lvl="6" indent="-342892">
              <a:spcBef>
                <a:spcPts val="0"/>
              </a:spcBef>
              <a:spcAft>
                <a:spcPts val="0"/>
              </a:spcAft>
              <a:buSzPts val="1800"/>
              <a:buChar char="●"/>
              <a:defRPr sz="1800"/>
            </a:lvl7pPr>
            <a:lvl8pPr marL="3657509" lvl="7" indent="-342892">
              <a:spcBef>
                <a:spcPts val="0"/>
              </a:spcBef>
              <a:spcAft>
                <a:spcPts val="0"/>
              </a:spcAft>
              <a:buSzPts val="1800"/>
              <a:buChar char="○"/>
              <a:defRPr sz="1800"/>
            </a:lvl8pPr>
            <a:lvl9pPr marL="4114697" lvl="8" indent="-342892">
              <a:spcBef>
                <a:spcPts val="0"/>
              </a:spcBef>
              <a:spcAft>
                <a:spcPts val="0"/>
              </a:spcAft>
              <a:buSzPts val="1800"/>
              <a:buChar char="■"/>
              <a:defRPr sz="1800"/>
            </a:lvl9pPr>
          </a:lstStyle>
          <a:p>
            <a:endParaRPr/>
          </a:p>
        </p:txBody>
      </p:sp>
      <p:grpSp>
        <p:nvGrpSpPr>
          <p:cNvPr id="118" name="Google Shape;118;p6"/>
          <p:cNvGrpSpPr/>
          <p:nvPr/>
        </p:nvGrpSpPr>
        <p:grpSpPr>
          <a:xfrm>
            <a:off x="6489151"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488945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42"/>
        <p:cNvGrpSpPr/>
        <p:nvPr/>
      </p:nvGrpSpPr>
      <p:grpSpPr>
        <a:xfrm>
          <a:off x="0" y="0"/>
          <a:ext cx="0" cy="0"/>
          <a:chOff x="0" y="0"/>
          <a:chExt cx="0" cy="0"/>
        </a:xfrm>
      </p:grpSpPr>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189" lvl="0" indent="-304793" rtl="0">
              <a:spcBef>
                <a:spcPts val="600"/>
              </a:spcBef>
              <a:spcAft>
                <a:spcPts val="0"/>
              </a:spcAft>
              <a:buSzPts val="1200"/>
              <a:buChar char="▹"/>
              <a:defRPr sz="1200"/>
            </a:lvl1pPr>
            <a:lvl2pPr marL="914378" lvl="1" indent="-304793" rtl="0">
              <a:spcBef>
                <a:spcPts val="0"/>
              </a:spcBef>
              <a:spcAft>
                <a:spcPts val="0"/>
              </a:spcAft>
              <a:buSzPts val="1200"/>
              <a:buChar char="￭"/>
              <a:defRPr sz="1200"/>
            </a:lvl2pPr>
            <a:lvl3pPr marL="1371566" lvl="2" indent="-304793" rtl="0">
              <a:spcBef>
                <a:spcPts val="0"/>
              </a:spcBef>
              <a:spcAft>
                <a:spcPts val="0"/>
              </a:spcAft>
              <a:buSzPts val="1200"/>
              <a:buChar char="⬝"/>
              <a:defRPr sz="1200"/>
            </a:lvl3pPr>
            <a:lvl4pPr marL="1828754" lvl="3" indent="-304793" rtl="0">
              <a:spcBef>
                <a:spcPts val="0"/>
              </a:spcBef>
              <a:spcAft>
                <a:spcPts val="0"/>
              </a:spcAft>
              <a:buSzPts val="1200"/>
              <a:buChar char="●"/>
              <a:defRPr sz="1200"/>
            </a:lvl4pPr>
            <a:lvl5pPr marL="2285943" lvl="4" indent="-304793" rtl="0">
              <a:spcBef>
                <a:spcPts val="0"/>
              </a:spcBef>
              <a:spcAft>
                <a:spcPts val="0"/>
              </a:spcAft>
              <a:buSzPts val="1200"/>
              <a:buChar char="○"/>
              <a:defRPr sz="1200"/>
            </a:lvl5pPr>
            <a:lvl6pPr marL="2743132" lvl="5" indent="-304793" rtl="0">
              <a:spcBef>
                <a:spcPts val="0"/>
              </a:spcBef>
              <a:spcAft>
                <a:spcPts val="0"/>
              </a:spcAft>
              <a:buSzPts val="1200"/>
              <a:buChar char="■"/>
              <a:defRPr sz="1200"/>
            </a:lvl6pPr>
            <a:lvl7pPr marL="3200320" lvl="6" indent="-304793" rtl="0">
              <a:spcBef>
                <a:spcPts val="0"/>
              </a:spcBef>
              <a:spcAft>
                <a:spcPts val="0"/>
              </a:spcAft>
              <a:buSzPts val="1200"/>
              <a:buChar char="●"/>
              <a:defRPr sz="1200"/>
            </a:lvl7pPr>
            <a:lvl8pPr marL="3657509" lvl="7" indent="-304793" rtl="0">
              <a:spcBef>
                <a:spcPts val="0"/>
              </a:spcBef>
              <a:spcAft>
                <a:spcPts val="0"/>
              </a:spcAft>
              <a:buSzPts val="1200"/>
              <a:buChar char="○"/>
              <a:defRPr sz="1200"/>
            </a:lvl8pPr>
            <a:lvl9pPr marL="4114697" lvl="8" indent="-304793"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189" lvl="0" indent="-304793" rtl="0">
              <a:spcBef>
                <a:spcPts val="600"/>
              </a:spcBef>
              <a:spcAft>
                <a:spcPts val="0"/>
              </a:spcAft>
              <a:buSzPts val="1200"/>
              <a:buChar char="▹"/>
              <a:defRPr sz="1200"/>
            </a:lvl1pPr>
            <a:lvl2pPr marL="914378" lvl="1" indent="-304793" rtl="0">
              <a:spcBef>
                <a:spcPts val="0"/>
              </a:spcBef>
              <a:spcAft>
                <a:spcPts val="0"/>
              </a:spcAft>
              <a:buSzPts val="1200"/>
              <a:buChar char="￭"/>
              <a:defRPr sz="1200"/>
            </a:lvl2pPr>
            <a:lvl3pPr marL="1371566" lvl="2" indent="-304793" rtl="0">
              <a:spcBef>
                <a:spcPts val="0"/>
              </a:spcBef>
              <a:spcAft>
                <a:spcPts val="0"/>
              </a:spcAft>
              <a:buSzPts val="1200"/>
              <a:buChar char="⬝"/>
              <a:defRPr sz="1200"/>
            </a:lvl3pPr>
            <a:lvl4pPr marL="1828754" lvl="3" indent="-304793" rtl="0">
              <a:spcBef>
                <a:spcPts val="0"/>
              </a:spcBef>
              <a:spcAft>
                <a:spcPts val="0"/>
              </a:spcAft>
              <a:buSzPts val="1200"/>
              <a:buChar char="●"/>
              <a:defRPr sz="1200"/>
            </a:lvl4pPr>
            <a:lvl5pPr marL="2285943" lvl="4" indent="-304793" rtl="0">
              <a:spcBef>
                <a:spcPts val="0"/>
              </a:spcBef>
              <a:spcAft>
                <a:spcPts val="0"/>
              </a:spcAft>
              <a:buSzPts val="1200"/>
              <a:buChar char="○"/>
              <a:defRPr sz="1200"/>
            </a:lvl5pPr>
            <a:lvl6pPr marL="2743132" lvl="5" indent="-304793" rtl="0">
              <a:spcBef>
                <a:spcPts val="0"/>
              </a:spcBef>
              <a:spcAft>
                <a:spcPts val="0"/>
              </a:spcAft>
              <a:buSzPts val="1200"/>
              <a:buChar char="■"/>
              <a:defRPr sz="1200"/>
            </a:lvl6pPr>
            <a:lvl7pPr marL="3200320" lvl="6" indent="-304793" rtl="0">
              <a:spcBef>
                <a:spcPts val="0"/>
              </a:spcBef>
              <a:spcAft>
                <a:spcPts val="0"/>
              </a:spcAft>
              <a:buSzPts val="1200"/>
              <a:buChar char="●"/>
              <a:defRPr sz="1200"/>
            </a:lvl7pPr>
            <a:lvl8pPr marL="3657509" lvl="7" indent="-304793" rtl="0">
              <a:spcBef>
                <a:spcPts val="0"/>
              </a:spcBef>
              <a:spcAft>
                <a:spcPts val="0"/>
              </a:spcAft>
              <a:buSzPts val="1200"/>
              <a:buChar char="○"/>
              <a:defRPr sz="1200"/>
            </a:lvl8pPr>
            <a:lvl9pPr marL="4114697" lvl="8" indent="-304793"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189" lvl="0" indent="-304793" rtl="0">
              <a:spcBef>
                <a:spcPts val="600"/>
              </a:spcBef>
              <a:spcAft>
                <a:spcPts val="0"/>
              </a:spcAft>
              <a:buSzPts val="1200"/>
              <a:buChar char="▹"/>
              <a:defRPr sz="1200"/>
            </a:lvl1pPr>
            <a:lvl2pPr marL="914378" lvl="1" indent="-304793" rtl="0">
              <a:spcBef>
                <a:spcPts val="0"/>
              </a:spcBef>
              <a:spcAft>
                <a:spcPts val="0"/>
              </a:spcAft>
              <a:buSzPts val="1200"/>
              <a:buChar char="￭"/>
              <a:defRPr sz="1200"/>
            </a:lvl2pPr>
            <a:lvl3pPr marL="1371566" lvl="2" indent="-304793" rtl="0">
              <a:spcBef>
                <a:spcPts val="0"/>
              </a:spcBef>
              <a:spcAft>
                <a:spcPts val="0"/>
              </a:spcAft>
              <a:buSzPts val="1200"/>
              <a:buChar char="⬝"/>
              <a:defRPr sz="1200"/>
            </a:lvl3pPr>
            <a:lvl4pPr marL="1828754" lvl="3" indent="-304793" rtl="0">
              <a:spcBef>
                <a:spcPts val="0"/>
              </a:spcBef>
              <a:spcAft>
                <a:spcPts val="0"/>
              </a:spcAft>
              <a:buSzPts val="1200"/>
              <a:buChar char="●"/>
              <a:defRPr sz="1200"/>
            </a:lvl4pPr>
            <a:lvl5pPr marL="2285943" lvl="4" indent="-304793" rtl="0">
              <a:spcBef>
                <a:spcPts val="0"/>
              </a:spcBef>
              <a:spcAft>
                <a:spcPts val="0"/>
              </a:spcAft>
              <a:buSzPts val="1200"/>
              <a:buChar char="○"/>
              <a:defRPr sz="1200"/>
            </a:lvl5pPr>
            <a:lvl6pPr marL="2743132" lvl="5" indent="-304793" rtl="0">
              <a:spcBef>
                <a:spcPts val="0"/>
              </a:spcBef>
              <a:spcAft>
                <a:spcPts val="0"/>
              </a:spcAft>
              <a:buSzPts val="1200"/>
              <a:buChar char="■"/>
              <a:defRPr sz="1200"/>
            </a:lvl6pPr>
            <a:lvl7pPr marL="3200320" lvl="6" indent="-304793" rtl="0">
              <a:spcBef>
                <a:spcPts val="0"/>
              </a:spcBef>
              <a:spcAft>
                <a:spcPts val="0"/>
              </a:spcAft>
              <a:buSzPts val="1200"/>
              <a:buChar char="●"/>
              <a:defRPr sz="1200"/>
            </a:lvl7pPr>
            <a:lvl8pPr marL="3657509" lvl="7" indent="-304793" rtl="0">
              <a:spcBef>
                <a:spcPts val="0"/>
              </a:spcBef>
              <a:spcAft>
                <a:spcPts val="0"/>
              </a:spcAft>
              <a:buSzPts val="1200"/>
              <a:buChar char="○"/>
              <a:defRPr sz="1200"/>
            </a:lvl8pPr>
            <a:lvl9pPr marL="4114697" lvl="8" indent="-304793" rtl="0">
              <a:spcBef>
                <a:spcPts val="0"/>
              </a:spcBef>
              <a:spcAft>
                <a:spcPts val="0"/>
              </a:spcAft>
              <a:buSzPts val="1200"/>
              <a:buChar char="■"/>
              <a:defRPr sz="1200"/>
            </a:lvl9pPr>
          </a:lstStyle>
          <a:p>
            <a:endParaRPr/>
          </a:p>
        </p:txBody>
      </p:sp>
      <p:grpSp>
        <p:nvGrpSpPr>
          <p:cNvPr id="150" name="Google Shape;150;p7"/>
          <p:cNvGrpSpPr/>
          <p:nvPr/>
        </p:nvGrpSpPr>
        <p:grpSpPr>
          <a:xfrm>
            <a:off x="6405914"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9" y="2948001"/>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371651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3"/>
        <p:cNvGrpSpPr/>
        <p:nvPr/>
      </p:nvGrpSpPr>
      <p:grpSpPr>
        <a:xfrm>
          <a:off x="0" y="0"/>
          <a:ext cx="0" cy="0"/>
          <a:chOff x="0" y="0"/>
          <a:chExt cx="0" cy="0"/>
        </a:xfrm>
      </p:grpSpPr>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88" name="Google Shape;188;p8"/>
          <p:cNvGrpSpPr/>
          <p:nvPr/>
        </p:nvGrpSpPr>
        <p:grpSpPr>
          <a:xfrm>
            <a:off x="6707939" y="2948001"/>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1"/>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27467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189" lvl="0" indent="-228594">
              <a:spcBef>
                <a:spcPts val="360"/>
              </a:spcBef>
              <a:spcAft>
                <a:spcPts val="0"/>
              </a:spcAft>
              <a:buClr>
                <a:srgbClr val="FFFFFF"/>
              </a:buClr>
              <a:buSzPts val="1800"/>
              <a:buNone/>
              <a:defRPr sz="1800">
                <a:solidFill>
                  <a:srgbClr val="FFFFFF"/>
                </a:solidFill>
              </a:defRPr>
            </a:lvl1pPr>
          </a:lstStyle>
          <a:p>
            <a:endParaRPr/>
          </a:p>
        </p:txBody>
      </p:sp>
    </p:spTree>
    <p:extLst>
      <p:ext uri="{BB962C8B-B14F-4D97-AF65-F5344CB8AC3E}">
        <p14:creationId xmlns:p14="http://schemas.microsoft.com/office/powerpoint/2010/main" val="3678649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half" type="blank">
  <p:cSld name="Blank half">
    <p:spTree>
      <p:nvGrpSpPr>
        <p:cNvPr id="1" name="Shape 224"/>
        <p:cNvGrpSpPr/>
        <p:nvPr/>
      </p:nvGrpSpPr>
      <p:grpSpPr>
        <a:xfrm>
          <a:off x="0" y="0"/>
          <a:ext cx="0" cy="0"/>
          <a:chOff x="0" y="0"/>
          <a:chExt cx="0" cy="0"/>
        </a:xfrm>
      </p:grpSpPr>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08334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hird">
  <p:cSld name="Blank third">
    <p:spTree>
      <p:nvGrpSpPr>
        <p:cNvPr id="1" name="Shape 228"/>
        <p:cNvGrpSpPr/>
        <p:nvPr/>
      </p:nvGrpSpPr>
      <p:grpSpPr>
        <a:xfrm>
          <a:off x="0" y="0"/>
          <a:ext cx="0" cy="0"/>
          <a:chOff x="0" y="0"/>
          <a:chExt cx="0" cy="0"/>
        </a:xfrm>
      </p:grpSpPr>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5075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12067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hird">
  <p:cSld name="BLANK_1">
    <p:spTree>
      <p:nvGrpSpPr>
        <p:cNvPr id="1" name="Shape 228"/>
        <p:cNvGrpSpPr/>
        <p:nvPr/>
      </p:nvGrpSpPr>
      <p:grpSpPr>
        <a:xfrm>
          <a:off x="0" y="0"/>
          <a:ext cx="0" cy="0"/>
          <a:chOff x="0" y="0"/>
          <a:chExt cx="0" cy="0"/>
        </a:xfrm>
      </p:grpSpPr>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9"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2" y="2412069"/>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2363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20" y="290005"/>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7"/>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174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189" lvl="0" indent="-380990" algn="ctr" rtl="0">
              <a:lnSpc>
                <a:spcPct val="115000"/>
              </a:lnSpc>
              <a:spcBef>
                <a:spcPts val="600"/>
              </a:spcBef>
              <a:spcAft>
                <a:spcPts val="0"/>
              </a:spcAft>
              <a:buSzPts val="2400"/>
              <a:buChar char="▹"/>
              <a:defRPr i="1"/>
            </a:lvl1pPr>
            <a:lvl2pPr marL="914378" lvl="1" indent="-380990" algn="ctr" rtl="0">
              <a:lnSpc>
                <a:spcPct val="115000"/>
              </a:lnSpc>
              <a:spcBef>
                <a:spcPts val="0"/>
              </a:spcBef>
              <a:spcAft>
                <a:spcPts val="0"/>
              </a:spcAft>
              <a:buSzPts val="2400"/>
              <a:buChar char="￭"/>
              <a:defRPr i="1"/>
            </a:lvl2pPr>
            <a:lvl3pPr marL="1371566" lvl="2" indent="-380990" algn="ctr" rtl="0">
              <a:lnSpc>
                <a:spcPct val="115000"/>
              </a:lnSpc>
              <a:spcBef>
                <a:spcPts val="0"/>
              </a:spcBef>
              <a:spcAft>
                <a:spcPts val="0"/>
              </a:spcAft>
              <a:buSzPts val="2400"/>
              <a:buChar char="⬝"/>
              <a:defRPr i="1"/>
            </a:lvl3pPr>
            <a:lvl4pPr marL="1828754" lvl="3" indent="-380990" algn="ctr" rtl="0">
              <a:lnSpc>
                <a:spcPct val="115000"/>
              </a:lnSpc>
              <a:spcBef>
                <a:spcPts val="0"/>
              </a:spcBef>
              <a:spcAft>
                <a:spcPts val="0"/>
              </a:spcAft>
              <a:buSzPts val="2400"/>
              <a:buChar char="●"/>
              <a:defRPr i="1"/>
            </a:lvl4pPr>
            <a:lvl5pPr marL="2285943" lvl="4" indent="-380990" algn="ctr" rtl="0">
              <a:lnSpc>
                <a:spcPct val="115000"/>
              </a:lnSpc>
              <a:spcBef>
                <a:spcPts val="0"/>
              </a:spcBef>
              <a:spcAft>
                <a:spcPts val="0"/>
              </a:spcAft>
              <a:buSzPts val="2400"/>
              <a:buChar char="○"/>
              <a:defRPr i="1"/>
            </a:lvl5pPr>
            <a:lvl6pPr marL="2743132" lvl="5" indent="-380990" algn="ctr" rtl="0">
              <a:lnSpc>
                <a:spcPct val="115000"/>
              </a:lnSpc>
              <a:spcBef>
                <a:spcPts val="0"/>
              </a:spcBef>
              <a:spcAft>
                <a:spcPts val="0"/>
              </a:spcAft>
              <a:buSzPts val="2400"/>
              <a:buChar char="■"/>
              <a:defRPr i="1"/>
            </a:lvl6pPr>
            <a:lvl7pPr marL="3200320" lvl="6" indent="-380990" algn="ctr" rtl="0">
              <a:lnSpc>
                <a:spcPct val="115000"/>
              </a:lnSpc>
              <a:spcBef>
                <a:spcPts val="0"/>
              </a:spcBef>
              <a:spcAft>
                <a:spcPts val="0"/>
              </a:spcAft>
              <a:buSzPts val="2400"/>
              <a:buChar char="●"/>
              <a:defRPr i="1"/>
            </a:lvl7pPr>
            <a:lvl8pPr marL="3657509" lvl="7" indent="-380990" algn="ctr" rtl="0">
              <a:lnSpc>
                <a:spcPct val="115000"/>
              </a:lnSpc>
              <a:spcBef>
                <a:spcPts val="0"/>
              </a:spcBef>
              <a:spcAft>
                <a:spcPts val="0"/>
              </a:spcAft>
              <a:buSzPts val="2400"/>
              <a:buChar char="○"/>
              <a:defRPr i="1"/>
            </a:lvl8pPr>
            <a:lvl9pPr marL="4114697" lvl="8" indent="-38099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grpSp>
        <p:nvGrpSpPr>
          <p:cNvPr id="65" name="Google Shape;65;p4"/>
          <p:cNvGrpSpPr/>
          <p:nvPr/>
        </p:nvGrpSpPr>
        <p:grpSpPr>
          <a:xfrm>
            <a:off x="6876951" y="3340126"/>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101697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 id="2147483657"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75333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z-Latn-AZ" sz="4000" dirty="0"/>
              <a:t>AZƏRBAYCANDA İCBARİ TİBBİ SIĞORTANIN TƏTBİQ OLUNMASI</a:t>
            </a:r>
            <a:endParaRPr sz="4000" dirty="0"/>
          </a:p>
        </p:txBody>
      </p:sp>
      <p:sp>
        <p:nvSpPr>
          <p:cNvPr id="2" name="Flowchart: Process 1">
            <a:extLst>
              <a:ext uri="{FF2B5EF4-FFF2-40B4-BE49-F238E27FC236}">
                <a16:creationId xmlns:a16="http://schemas.microsoft.com/office/drawing/2014/main" id="{6EC8075E-D933-4CE9-A9A2-56155717B5B6}"/>
              </a:ext>
            </a:extLst>
          </p:cNvPr>
          <p:cNvSpPr/>
          <p:nvPr/>
        </p:nvSpPr>
        <p:spPr>
          <a:xfrm>
            <a:off x="2585156" y="4041422"/>
            <a:ext cx="4188177" cy="66604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600" dirty="0">
                <a:solidFill>
                  <a:schemeClr val="dk1"/>
                </a:solidFill>
                <a:latin typeface="Miriam Libre"/>
                <a:cs typeface="Miriam Libre"/>
                <a:sym typeface="Miriam Libre"/>
              </a:rPr>
              <a:t>Əliyeva Mələk Allahverdi qızı</a:t>
            </a:r>
            <a:endParaRPr lang="en-US" sz="1600" dirty="0">
              <a:solidFill>
                <a:schemeClr val="dk1"/>
              </a:solidFill>
              <a:latin typeface="Miriam Libre"/>
              <a:cs typeface="Miriam Libre"/>
              <a:sym typeface="Miriam Libre"/>
            </a:endParaRPr>
          </a:p>
        </p:txBody>
      </p:sp>
      <p:sp>
        <p:nvSpPr>
          <p:cNvPr id="3" name="Rectangle 2">
            <a:extLst>
              <a:ext uri="{FF2B5EF4-FFF2-40B4-BE49-F238E27FC236}">
                <a16:creationId xmlns:a16="http://schemas.microsoft.com/office/drawing/2014/main" id="{95389DDA-08C2-43CB-AB4A-510DB0994129}"/>
              </a:ext>
            </a:extLst>
          </p:cNvPr>
          <p:cNvSpPr/>
          <p:nvPr/>
        </p:nvSpPr>
        <p:spPr>
          <a:xfrm>
            <a:off x="6738764" y="733647"/>
            <a:ext cx="282761" cy="478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7D2F69-DE2C-4DE6-B532-E5A88F977A57}"/>
              </a:ext>
            </a:extLst>
          </p:cNvPr>
          <p:cNvSpPr/>
          <p:nvPr/>
        </p:nvSpPr>
        <p:spPr>
          <a:xfrm>
            <a:off x="669851" y="2105247"/>
            <a:ext cx="1201479" cy="595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2669;p81">
            <a:extLst>
              <a:ext uri="{FF2B5EF4-FFF2-40B4-BE49-F238E27FC236}">
                <a16:creationId xmlns:a16="http://schemas.microsoft.com/office/drawing/2014/main" id="{FA997038-DBB2-448D-8856-A53DC68A7E21}"/>
              </a:ext>
            </a:extLst>
          </p:cNvPr>
          <p:cNvSpPr/>
          <p:nvPr/>
        </p:nvSpPr>
        <p:spPr>
          <a:xfrm>
            <a:off x="6773333" y="815556"/>
            <a:ext cx="383088" cy="286472"/>
          </a:xfrm>
          <a:custGeom>
            <a:avLst/>
            <a:gdLst/>
            <a:ahLst/>
            <a:cxnLst/>
            <a:rect l="l" t="t" r="r" b="b"/>
            <a:pathLst>
              <a:path w="12026" h="8993" extrusionOk="0">
                <a:moveTo>
                  <a:pt x="3929" y="0"/>
                </a:moveTo>
                <a:cubicBezTo>
                  <a:pt x="1691" y="0"/>
                  <a:pt x="0" y="2322"/>
                  <a:pt x="1167" y="4763"/>
                </a:cubicBezTo>
                <a:lnTo>
                  <a:pt x="453" y="4763"/>
                </a:lnTo>
                <a:cubicBezTo>
                  <a:pt x="369" y="4763"/>
                  <a:pt x="298" y="4834"/>
                  <a:pt x="298" y="4929"/>
                </a:cubicBezTo>
                <a:cubicBezTo>
                  <a:pt x="298" y="5013"/>
                  <a:pt x="369" y="5096"/>
                  <a:pt x="453" y="5096"/>
                </a:cubicBezTo>
                <a:lnTo>
                  <a:pt x="1346" y="5096"/>
                </a:lnTo>
                <a:cubicBezTo>
                  <a:pt x="2334" y="6727"/>
                  <a:pt x="4382" y="7918"/>
                  <a:pt x="5977" y="8965"/>
                </a:cubicBezTo>
                <a:cubicBezTo>
                  <a:pt x="6007" y="8983"/>
                  <a:pt x="6040" y="8992"/>
                  <a:pt x="6071" y="8992"/>
                </a:cubicBezTo>
                <a:cubicBezTo>
                  <a:pt x="6102" y="8992"/>
                  <a:pt x="6132" y="8983"/>
                  <a:pt x="6156" y="8965"/>
                </a:cubicBezTo>
                <a:cubicBezTo>
                  <a:pt x="7751" y="7930"/>
                  <a:pt x="9799" y="6739"/>
                  <a:pt x="10787" y="5096"/>
                </a:cubicBezTo>
                <a:lnTo>
                  <a:pt x="11680" y="5096"/>
                </a:lnTo>
                <a:cubicBezTo>
                  <a:pt x="11764" y="5096"/>
                  <a:pt x="11847" y="5013"/>
                  <a:pt x="11847" y="4929"/>
                </a:cubicBezTo>
                <a:cubicBezTo>
                  <a:pt x="11883" y="4774"/>
                  <a:pt x="11811" y="4703"/>
                  <a:pt x="11704" y="4703"/>
                </a:cubicBezTo>
                <a:lnTo>
                  <a:pt x="10990" y="4703"/>
                </a:lnTo>
                <a:cubicBezTo>
                  <a:pt x="12025" y="2572"/>
                  <a:pt x="10859" y="452"/>
                  <a:pt x="8930" y="12"/>
                </a:cubicBezTo>
                <a:cubicBezTo>
                  <a:pt x="8922" y="11"/>
                  <a:pt x="8914" y="10"/>
                  <a:pt x="8906" y="10"/>
                </a:cubicBezTo>
                <a:cubicBezTo>
                  <a:pt x="8821" y="10"/>
                  <a:pt x="8748" y="68"/>
                  <a:pt x="8716" y="155"/>
                </a:cubicBezTo>
                <a:cubicBezTo>
                  <a:pt x="8704" y="238"/>
                  <a:pt x="8763" y="333"/>
                  <a:pt x="8847" y="357"/>
                </a:cubicBezTo>
                <a:cubicBezTo>
                  <a:pt x="10609" y="762"/>
                  <a:pt x="11668" y="2738"/>
                  <a:pt x="10621" y="4715"/>
                </a:cubicBezTo>
                <a:lnTo>
                  <a:pt x="10001" y="4715"/>
                </a:lnTo>
                <a:lnTo>
                  <a:pt x="9418" y="3548"/>
                </a:lnTo>
                <a:cubicBezTo>
                  <a:pt x="9385" y="3483"/>
                  <a:pt x="9325" y="3452"/>
                  <a:pt x="9266" y="3452"/>
                </a:cubicBezTo>
                <a:cubicBezTo>
                  <a:pt x="9196" y="3452"/>
                  <a:pt x="9128" y="3495"/>
                  <a:pt x="9108" y="3572"/>
                </a:cubicBezTo>
                <a:lnTo>
                  <a:pt x="8573" y="5251"/>
                </a:lnTo>
                <a:lnTo>
                  <a:pt x="7954" y="3870"/>
                </a:lnTo>
                <a:cubicBezTo>
                  <a:pt x="7927" y="3808"/>
                  <a:pt x="7868" y="3772"/>
                  <a:pt x="7806" y="3772"/>
                </a:cubicBezTo>
                <a:cubicBezTo>
                  <a:pt x="7784" y="3772"/>
                  <a:pt x="7761" y="3777"/>
                  <a:pt x="7739" y="3786"/>
                </a:cubicBezTo>
                <a:cubicBezTo>
                  <a:pt x="7644" y="3822"/>
                  <a:pt x="7620" y="3917"/>
                  <a:pt x="7644" y="4001"/>
                </a:cubicBezTo>
                <a:lnTo>
                  <a:pt x="8430" y="5810"/>
                </a:lnTo>
                <a:cubicBezTo>
                  <a:pt x="8458" y="5877"/>
                  <a:pt x="8520" y="5910"/>
                  <a:pt x="8583" y="5910"/>
                </a:cubicBezTo>
                <a:cubicBezTo>
                  <a:pt x="8654" y="5910"/>
                  <a:pt x="8726" y="5869"/>
                  <a:pt x="8751" y="5786"/>
                </a:cubicBezTo>
                <a:lnTo>
                  <a:pt x="9299" y="4084"/>
                </a:lnTo>
                <a:lnTo>
                  <a:pt x="9739" y="4989"/>
                </a:lnTo>
                <a:cubicBezTo>
                  <a:pt x="9775" y="5048"/>
                  <a:pt x="9835" y="5072"/>
                  <a:pt x="9894" y="5072"/>
                </a:cubicBezTo>
                <a:lnTo>
                  <a:pt x="10418" y="5072"/>
                </a:lnTo>
                <a:cubicBezTo>
                  <a:pt x="9323" y="6715"/>
                  <a:pt x="6989" y="7965"/>
                  <a:pt x="6084" y="8584"/>
                </a:cubicBezTo>
                <a:cubicBezTo>
                  <a:pt x="4644" y="7656"/>
                  <a:pt x="2715" y="6537"/>
                  <a:pt x="1750" y="5072"/>
                </a:cubicBezTo>
                <a:lnTo>
                  <a:pt x="2572" y="5072"/>
                </a:lnTo>
                <a:cubicBezTo>
                  <a:pt x="2631" y="5072"/>
                  <a:pt x="2691" y="5036"/>
                  <a:pt x="2715" y="4989"/>
                </a:cubicBezTo>
                <a:lnTo>
                  <a:pt x="3453" y="3500"/>
                </a:lnTo>
                <a:lnTo>
                  <a:pt x="4358" y="6167"/>
                </a:lnTo>
                <a:cubicBezTo>
                  <a:pt x="4387" y="6243"/>
                  <a:pt x="4456" y="6279"/>
                  <a:pt x="4523" y="6279"/>
                </a:cubicBezTo>
                <a:cubicBezTo>
                  <a:pt x="4593" y="6279"/>
                  <a:pt x="4661" y="6240"/>
                  <a:pt x="4679" y="6167"/>
                </a:cubicBezTo>
                <a:lnTo>
                  <a:pt x="5394" y="3739"/>
                </a:lnTo>
                <a:lnTo>
                  <a:pt x="6049" y="4822"/>
                </a:lnTo>
                <a:cubicBezTo>
                  <a:pt x="6087" y="4877"/>
                  <a:pt x="6146" y="4904"/>
                  <a:pt x="6202" y="4904"/>
                </a:cubicBezTo>
                <a:cubicBezTo>
                  <a:pt x="6267" y="4904"/>
                  <a:pt x="6327" y="4868"/>
                  <a:pt x="6346" y="4798"/>
                </a:cubicBezTo>
                <a:lnTo>
                  <a:pt x="7120" y="2893"/>
                </a:lnTo>
                <a:lnTo>
                  <a:pt x="7358" y="3429"/>
                </a:lnTo>
                <a:cubicBezTo>
                  <a:pt x="7393" y="3491"/>
                  <a:pt x="7455" y="3526"/>
                  <a:pt x="7518" y="3526"/>
                </a:cubicBezTo>
                <a:cubicBezTo>
                  <a:pt x="7540" y="3526"/>
                  <a:pt x="7563" y="3522"/>
                  <a:pt x="7584" y="3512"/>
                </a:cubicBezTo>
                <a:cubicBezTo>
                  <a:pt x="7680" y="3465"/>
                  <a:pt x="7704" y="3381"/>
                  <a:pt x="7680" y="3286"/>
                </a:cubicBezTo>
                <a:lnTo>
                  <a:pt x="7287" y="2393"/>
                </a:lnTo>
                <a:cubicBezTo>
                  <a:pt x="7257" y="2328"/>
                  <a:pt x="7195" y="2295"/>
                  <a:pt x="7132" y="2295"/>
                </a:cubicBezTo>
                <a:cubicBezTo>
                  <a:pt x="7070" y="2295"/>
                  <a:pt x="7007" y="2328"/>
                  <a:pt x="6977" y="2393"/>
                </a:cubicBezTo>
                <a:lnTo>
                  <a:pt x="6168" y="4358"/>
                </a:lnTo>
                <a:lnTo>
                  <a:pt x="5501" y="3227"/>
                </a:lnTo>
                <a:cubicBezTo>
                  <a:pt x="5470" y="3171"/>
                  <a:pt x="5419" y="3145"/>
                  <a:pt x="5365" y="3145"/>
                </a:cubicBezTo>
                <a:cubicBezTo>
                  <a:pt x="5293" y="3145"/>
                  <a:pt x="5219" y="3192"/>
                  <a:pt x="5191" y="3274"/>
                </a:cubicBezTo>
                <a:lnTo>
                  <a:pt x="4501" y="5572"/>
                </a:lnTo>
                <a:lnTo>
                  <a:pt x="3643" y="3024"/>
                </a:lnTo>
                <a:cubicBezTo>
                  <a:pt x="3618" y="2942"/>
                  <a:pt x="3550" y="2900"/>
                  <a:pt x="3482" y="2900"/>
                </a:cubicBezTo>
                <a:cubicBezTo>
                  <a:pt x="3421" y="2900"/>
                  <a:pt x="3362" y="2933"/>
                  <a:pt x="3334" y="3000"/>
                </a:cubicBezTo>
                <a:lnTo>
                  <a:pt x="2465" y="4774"/>
                </a:lnTo>
                <a:lnTo>
                  <a:pt x="1548" y="4774"/>
                </a:lnTo>
                <a:cubicBezTo>
                  <a:pt x="357" y="2548"/>
                  <a:pt x="1869" y="345"/>
                  <a:pt x="3929" y="345"/>
                </a:cubicBezTo>
                <a:cubicBezTo>
                  <a:pt x="4703" y="345"/>
                  <a:pt x="5418" y="655"/>
                  <a:pt x="5953" y="1203"/>
                </a:cubicBezTo>
                <a:cubicBezTo>
                  <a:pt x="5989" y="1238"/>
                  <a:pt x="6034" y="1256"/>
                  <a:pt x="6078" y="1256"/>
                </a:cubicBezTo>
                <a:cubicBezTo>
                  <a:pt x="6123" y="1256"/>
                  <a:pt x="6168" y="1238"/>
                  <a:pt x="6203" y="1203"/>
                </a:cubicBezTo>
                <a:cubicBezTo>
                  <a:pt x="6668" y="714"/>
                  <a:pt x="7287" y="417"/>
                  <a:pt x="7954" y="357"/>
                </a:cubicBezTo>
                <a:cubicBezTo>
                  <a:pt x="8049" y="345"/>
                  <a:pt x="8120" y="262"/>
                  <a:pt x="8108" y="167"/>
                </a:cubicBezTo>
                <a:cubicBezTo>
                  <a:pt x="8097" y="78"/>
                  <a:pt x="8025" y="11"/>
                  <a:pt x="7939" y="11"/>
                </a:cubicBezTo>
                <a:cubicBezTo>
                  <a:pt x="7932" y="11"/>
                  <a:pt x="7925" y="11"/>
                  <a:pt x="7918" y="12"/>
                </a:cubicBezTo>
                <a:cubicBezTo>
                  <a:pt x="7215" y="83"/>
                  <a:pt x="6572" y="369"/>
                  <a:pt x="6072" y="845"/>
                </a:cubicBezTo>
                <a:cubicBezTo>
                  <a:pt x="5489" y="298"/>
                  <a:pt x="4727" y="0"/>
                  <a:pt x="392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2839;p81">
            <a:extLst>
              <a:ext uri="{FF2B5EF4-FFF2-40B4-BE49-F238E27FC236}">
                <a16:creationId xmlns:a16="http://schemas.microsoft.com/office/drawing/2014/main" id="{02E675B8-9E46-42A3-AFB6-193C2D9991E6}"/>
              </a:ext>
            </a:extLst>
          </p:cNvPr>
          <p:cNvGrpSpPr/>
          <p:nvPr/>
        </p:nvGrpSpPr>
        <p:grpSpPr>
          <a:xfrm>
            <a:off x="798127" y="2151862"/>
            <a:ext cx="944926" cy="596416"/>
            <a:chOff x="6196730" y="1525346"/>
            <a:chExt cx="369072" cy="317467"/>
          </a:xfrm>
        </p:grpSpPr>
        <p:sp>
          <p:nvSpPr>
            <p:cNvPr id="5" name="Google Shape;12840;p81">
              <a:extLst>
                <a:ext uri="{FF2B5EF4-FFF2-40B4-BE49-F238E27FC236}">
                  <a16:creationId xmlns:a16="http://schemas.microsoft.com/office/drawing/2014/main" id="{771DC3B3-B6D8-4737-8863-6F73940C3EA5}"/>
                </a:ext>
              </a:extLst>
            </p:cNvPr>
            <p:cNvSpPr/>
            <p:nvPr/>
          </p:nvSpPr>
          <p:spPr>
            <a:xfrm>
              <a:off x="6285478" y="1697140"/>
              <a:ext cx="193870" cy="145673"/>
            </a:xfrm>
            <a:custGeom>
              <a:avLst/>
              <a:gdLst/>
              <a:ahLst/>
              <a:cxnLst/>
              <a:rect l="l" t="t" r="r" b="b"/>
              <a:pathLst>
                <a:path w="6086" h="4573" extrusionOk="0">
                  <a:moveTo>
                    <a:pt x="2972" y="1"/>
                  </a:moveTo>
                  <a:cubicBezTo>
                    <a:pt x="2790" y="1"/>
                    <a:pt x="2608" y="72"/>
                    <a:pt x="2477" y="215"/>
                  </a:cubicBezTo>
                  <a:cubicBezTo>
                    <a:pt x="1580" y="1144"/>
                    <a:pt x="674" y="1192"/>
                    <a:pt x="471" y="1192"/>
                  </a:cubicBezTo>
                  <a:cubicBezTo>
                    <a:pt x="447" y="1192"/>
                    <a:pt x="433" y="1191"/>
                    <a:pt x="430" y="1191"/>
                  </a:cubicBezTo>
                  <a:cubicBezTo>
                    <a:pt x="346" y="1191"/>
                    <a:pt x="275" y="1275"/>
                    <a:pt x="275" y="1358"/>
                  </a:cubicBezTo>
                  <a:cubicBezTo>
                    <a:pt x="275" y="1453"/>
                    <a:pt x="346" y="1525"/>
                    <a:pt x="430" y="1525"/>
                  </a:cubicBezTo>
                  <a:cubicBezTo>
                    <a:pt x="430" y="1525"/>
                    <a:pt x="608" y="1525"/>
                    <a:pt x="846" y="1501"/>
                  </a:cubicBezTo>
                  <a:lnTo>
                    <a:pt x="846" y="1501"/>
                  </a:lnTo>
                  <a:cubicBezTo>
                    <a:pt x="822" y="1691"/>
                    <a:pt x="751" y="1953"/>
                    <a:pt x="465" y="2037"/>
                  </a:cubicBezTo>
                  <a:cubicBezTo>
                    <a:pt x="268" y="2070"/>
                    <a:pt x="303" y="2365"/>
                    <a:pt x="486" y="2365"/>
                  </a:cubicBezTo>
                  <a:cubicBezTo>
                    <a:pt x="502" y="2365"/>
                    <a:pt x="519" y="2363"/>
                    <a:pt x="537" y="2358"/>
                  </a:cubicBezTo>
                  <a:cubicBezTo>
                    <a:pt x="1025" y="2239"/>
                    <a:pt x="1180" y="1751"/>
                    <a:pt x="1203" y="1418"/>
                  </a:cubicBezTo>
                  <a:cubicBezTo>
                    <a:pt x="1346" y="1382"/>
                    <a:pt x="1489" y="1334"/>
                    <a:pt x="1620" y="1275"/>
                  </a:cubicBezTo>
                  <a:cubicBezTo>
                    <a:pt x="1620" y="1275"/>
                    <a:pt x="1906" y="1120"/>
                    <a:pt x="1954" y="1096"/>
                  </a:cubicBezTo>
                  <a:cubicBezTo>
                    <a:pt x="2044" y="2566"/>
                    <a:pt x="2059" y="2743"/>
                    <a:pt x="2061" y="2760"/>
                  </a:cubicBezTo>
                  <a:lnTo>
                    <a:pt x="2061" y="2760"/>
                  </a:lnTo>
                  <a:cubicBezTo>
                    <a:pt x="2061" y="2760"/>
                    <a:pt x="2061" y="2761"/>
                    <a:pt x="2061" y="2763"/>
                  </a:cubicBezTo>
                  <a:cubicBezTo>
                    <a:pt x="2120" y="3549"/>
                    <a:pt x="1501" y="4239"/>
                    <a:pt x="703" y="4239"/>
                  </a:cubicBezTo>
                  <a:lnTo>
                    <a:pt x="168" y="4239"/>
                  </a:lnTo>
                  <a:cubicBezTo>
                    <a:pt x="72" y="4239"/>
                    <a:pt x="1" y="4311"/>
                    <a:pt x="1" y="4394"/>
                  </a:cubicBezTo>
                  <a:cubicBezTo>
                    <a:pt x="1" y="4489"/>
                    <a:pt x="72" y="4561"/>
                    <a:pt x="168" y="4561"/>
                  </a:cubicBezTo>
                  <a:lnTo>
                    <a:pt x="703" y="4561"/>
                  </a:lnTo>
                  <a:cubicBezTo>
                    <a:pt x="1680" y="4561"/>
                    <a:pt x="2477" y="3715"/>
                    <a:pt x="2394" y="2727"/>
                  </a:cubicBezTo>
                  <a:lnTo>
                    <a:pt x="2275" y="858"/>
                  </a:lnTo>
                  <a:cubicBezTo>
                    <a:pt x="2442" y="739"/>
                    <a:pt x="2597" y="608"/>
                    <a:pt x="2739" y="441"/>
                  </a:cubicBezTo>
                  <a:cubicBezTo>
                    <a:pt x="2799" y="370"/>
                    <a:pt x="2906" y="334"/>
                    <a:pt x="2989" y="334"/>
                  </a:cubicBezTo>
                  <a:cubicBezTo>
                    <a:pt x="3228" y="334"/>
                    <a:pt x="3216" y="489"/>
                    <a:pt x="3740" y="882"/>
                  </a:cubicBezTo>
                  <a:lnTo>
                    <a:pt x="3620" y="2751"/>
                  </a:lnTo>
                  <a:cubicBezTo>
                    <a:pt x="3573" y="3215"/>
                    <a:pt x="3740" y="3680"/>
                    <a:pt x="4061" y="4025"/>
                  </a:cubicBezTo>
                  <a:cubicBezTo>
                    <a:pt x="4382" y="4370"/>
                    <a:pt x="4835" y="4573"/>
                    <a:pt x="5311" y="4573"/>
                  </a:cubicBezTo>
                  <a:lnTo>
                    <a:pt x="5930" y="4573"/>
                  </a:lnTo>
                  <a:cubicBezTo>
                    <a:pt x="6014" y="4573"/>
                    <a:pt x="6085" y="4501"/>
                    <a:pt x="6085" y="4406"/>
                  </a:cubicBezTo>
                  <a:cubicBezTo>
                    <a:pt x="6049" y="4311"/>
                    <a:pt x="5966" y="4239"/>
                    <a:pt x="5883" y="4239"/>
                  </a:cubicBezTo>
                  <a:lnTo>
                    <a:pt x="5275" y="4239"/>
                  </a:lnTo>
                  <a:cubicBezTo>
                    <a:pt x="4883" y="4239"/>
                    <a:pt x="4525" y="4085"/>
                    <a:pt x="4275" y="3799"/>
                  </a:cubicBezTo>
                  <a:cubicBezTo>
                    <a:pt x="4025" y="3537"/>
                    <a:pt x="3906" y="3192"/>
                    <a:pt x="3918" y="2763"/>
                  </a:cubicBezTo>
                  <a:lnTo>
                    <a:pt x="4025" y="1108"/>
                  </a:lnTo>
                  <a:lnTo>
                    <a:pt x="4204" y="1203"/>
                  </a:lnTo>
                  <a:cubicBezTo>
                    <a:pt x="4335" y="1275"/>
                    <a:pt x="4478" y="1346"/>
                    <a:pt x="4716" y="1406"/>
                  </a:cubicBezTo>
                  <a:cubicBezTo>
                    <a:pt x="4740" y="1727"/>
                    <a:pt x="4883" y="2239"/>
                    <a:pt x="5394" y="2346"/>
                  </a:cubicBezTo>
                  <a:cubicBezTo>
                    <a:pt x="5409" y="2349"/>
                    <a:pt x="5422" y="2351"/>
                    <a:pt x="5435" y="2351"/>
                  </a:cubicBezTo>
                  <a:cubicBezTo>
                    <a:pt x="5616" y="2351"/>
                    <a:pt x="5655" y="2057"/>
                    <a:pt x="5466" y="2013"/>
                  </a:cubicBezTo>
                  <a:cubicBezTo>
                    <a:pt x="5180" y="1953"/>
                    <a:pt x="5097" y="1679"/>
                    <a:pt x="5073" y="1477"/>
                  </a:cubicBezTo>
                  <a:lnTo>
                    <a:pt x="5073" y="1477"/>
                  </a:lnTo>
                  <a:cubicBezTo>
                    <a:pt x="5311" y="1525"/>
                    <a:pt x="5514" y="1525"/>
                    <a:pt x="5514" y="1525"/>
                  </a:cubicBezTo>
                  <a:cubicBezTo>
                    <a:pt x="5597" y="1525"/>
                    <a:pt x="5668" y="1453"/>
                    <a:pt x="5668" y="1358"/>
                  </a:cubicBezTo>
                  <a:cubicBezTo>
                    <a:pt x="5668" y="1275"/>
                    <a:pt x="5597" y="1191"/>
                    <a:pt x="5514" y="1191"/>
                  </a:cubicBezTo>
                  <a:cubicBezTo>
                    <a:pt x="4752" y="1179"/>
                    <a:pt x="4025" y="798"/>
                    <a:pt x="3466" y="215"/>
                  </a:cubicBezTo>
                  <a:cubicBezTo>
                    <a:pt x="3335" y="72"/>
                    <a:pt x="3153" y="1"/>
                    <a:pt x="2972"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841;p81">
              <a:extLst>
                <a:ext uri="{FF2B5EF4-FFF2-40B4-BE49-F238E27FC236}">
                  <a16:creationId xmlns:a16="http://schemas.microsoft.com/office/drawing/2014/main" id="{ACDFFC90-221A-4B4D-BFE5-63EC1191E727}"/>
                </a:ext>
              </a:extLst>
            </p:cNvPr>
            <p:cNvSpPr/>
            <p:nvPr/>
          </p:nvSpPr>
          <p:spPr>
            <a:xfrm>
              <a:off x="6391301" y="1525346"/>
              <a:ext cx="174502" cy="317467"/>
            </a:xfrm>
            <a:custGeom>
              <a:avLst/>
              <a:gdLst/>
              <a:ahLst/>
              <a:cxnLst/>
              <a:rect l="l" t="t" r="r" b="b"/>
              <a:pathLst>
                <a:path w="5478" h="9966" extrusionOk="0">
                  <a:moveTo>
                    <a:pt x="156" y="0"/>
                  </a:moveTo>
                  <a:cubicBezTo>
                    <a:pt x="72" y="0"/>
                    <a:pt x="1" y="72"/>
                    <a:pt x="1" y="167"/>
                  </a:cubicBezTo>
                  <a:lnTo>
                    <a:pt x="1" y="3941"/>
                  </a:lnTo>
                  <a:cubicBezTo>
                    <a:pt x="1" y="4120"/>
                    <a:pt x="37" y="4310"/>
                    <a:pt x="144" y="4465"/>
                  </a:cubicBezTo>
                  <a:cubicBezTo>
                    <a:pt x="263" y="4656"/>
                    <a:pt x="441" y="4894"/>
                    <a:pt x="560" y="5025"/>
                  </a:cubicBezTo>
                  <a:cubicBezTo>
                    <a:pt x="822" y="5322"/>
                    <a:pt x="1072" y="5501"/>
                    <a:pt x="1322" y="5656"/>
                  </a:cubicBezTo>
                  <a:cubicBezTo>
                    <a:pt x="1334" y="5656"/>
                    <a:pt x="1334" y="5668"/>
                    <a:pt x="1346" y="5668"/>
                  </a:cubicBezTo>
                  <a:cubicBezTo>
                    <a:pt x="1346" y="5668"/>
                    <a:pt x="1394" y="5679"/>
                    <a:pt x="1418" y="5703"/>
                  </a:cubicBezTo>
                  <a:cubicBezTo>
                    <a:pt x="1644" y="5822"/>
                    <a:pt x="1965" y="5906"/>
                    <a:pt x="2227" y="5906"/>
                  </a:cubicBezTo>
                  <a:cubicBezTo>
                    <a:pt x="2263" y="5906"/>
                    <a:pt x="2275" y="5894"/>
                    <a:pt x="2287" y="5882"/>
                  </a:cubicBezTo>
                  <a:cubicBezTo>
                    <a:pt x="2311" y="5882"/>
                    <a:pt x="2334" y="5882"/>
                    <a:pt x="2346" y="5858"/>
                  </a:cubicBezTo>
                  <a:cubicBezTo>
                    <a:pt x="2453" y="5763"/>
                    <a:pt x="2382" y="5584"/>
                    <a:pt x="2227" y="5584"/>
                  </a:cubicBezTo>
                  <a:cubicBezTo>
                    <a:pt x="2156" y="5584"/>
                    <a:pt x="2072" y="5560"/>
                    <a:pt x="1989" y="5548"/>
                  </a:cubicBezTo>
                  <a:cubicBezTo>
                    <a:pt x="2144" y="5441"/>
                    <a:pt x="2311" y="5263"/>
                    <a:pt x="2382" y="4989"/>
                  </a:cubicBezTo>
                  <a:cubicBezTo>
                    <a:pt x="2406" y="4894"/>
                    <a:pt x="2346" y="4810"/>
                    <a:pt x="2263" y="4775"/>
                  </a:cubicBezTo>
                  <a:cubicBezTo>
                    <a:pt x="2249" y="4771"/>
                    <a:pt x="2234" y="4769"/>
                    <a:pt x="2221" y="4769"/>
                  </a:cubicBezTo>
                  <a:cubicBezTo>
                    <a:pt x="2144" y="4769"/>
                    <a:pt x="2079" y="4823"/>
                    <a:pt x="2049" y="4894"/>
                  </a:cubicBezTo>
                  <a:cubicBezTo>
                    <a:pt x="1953" y="5310"/>
                    <a:pt x="1608" y="5370"/>
                    <a:pt x="1513" y="5382"/>
                  </a:cubicBezTo>
                  <a:cubicBezTo>
                    <a:pt x="1275" y="5251"/>
                    <a:pt x="1060" y="5072"/>
                    <a:pt x="882" y="4882"/>
                  </a:cubicBezTo>
                  <a:lnTo>
                    <a:pt x="941" y="4072"/>
                  </a:lnTo>
                  <a:cubicBezTo>
                    <a:pt x="977" y="3584"/>
                    <a:pt x="1846" y="3167"/>
                    <a:pt x="2382" y="3167"/>
                  </a:cubicBezTo>
                  <a:cubicBezTo>
                    <a:pt x="2573" y="3167"/>
                    <a:pt x="2763" y="3227"/>
                    <a:pt x="2930" y="3334"/>
                  </a:cubicBezTo>
                  <a:cubicBezTo>
                    <a:pt x="4430" y="4334"/>
                    <a:pt x="4763" y="6739"/>
                    <a:pt x="5109" y="9299"/>
                  </a:cubicBezTo>
                  <a:lnTo>
                    <a:pt x="5109" y="9347"/>
                  </a:lnTo>
                  <a:cubicBezTo>
                    <a:pt x="5120" y="9418"/>
                    <a:pt x="5085" y="9489"/>
                    <a:pt x="5049" y="9549"/>
                  </a:cubicBezTo>
                  <a:cubicBezTo>
                    <a:pt x="5001" y="9608"/>
                    <a:pt x="4930" y="9644"/>
                    <a:pt x="4847" y="9644"/>
                  </a:cubicBezTo>
                  <a:lnTo>
                    <a:pt x="3346" y="9644"/>
                  </a:lnTo>
                  <a:cubicBezTo>
                    <a:pt x="3263" y="9644"/>
                    <a:pt x="3180" y="9716"/>
                    <a:pt x="3180" y="9811"/>
                  </a:cubicBezTo>
                  <a:cubicBezTo>
                    <a:pt x="3180" y="9894"/>
                    <a:pt x="3263" y="9966"/>
                    <a:pt x="3346" y="9966"/>
                  </a:cubicBezTo>
                  <a:lnTo>
                    <a:pt x="4847" y="9966"/>
                  </a:lnTo>
                  <a:cubicBezTo>
                    <a:pt x="5025" y="9966"/>
                    <a:pt x="5192" y="9894"/>
                    <a:pt x="5311" y="9763"/>
                  </a:cubicBezTo>
                  <a:cubicBezTo>
                    <a:pt x="5430" y="9632"/>
                    <a:pt x="5478" y="9454"/>
                    <a:pt x="5466" y="9287"/>
                  </a:cubicBezTo>
                  <a:lnTo>
                    <a:pt x="5382" y="9239"/>
                  </a:lnTo>
                  <a:cubicBezTo>
                    <a:pt x="5025" y="6608"/>
                    <a:pt x="4704" y="4120"/>
                    <a:pt x="3061" y="3036"/>
                  </a:cubicBezTo>
                  <a:cubicBezTo>
                    <a:pt x="2846" y="2881"/>
                    <a:pt x="2584" y="2810"/>
                    <a:pt x="2334" y="2810"/>
                  </a:cubicBezTo>
                  <a:cubicBezTo>
                    <a:pt x="1668" y="2810"/>
                    <a:pt x="620" y="3322"/>
                    <a:pt x="560" y="4036"/>
                  </a:cubicBezTo>
                  <a:lnTo>
                    <a:pt x="537" y="4477"/>
                  </a:lnTo>
                  <a:cubicBezTo>
                    <a:pt x="418" y="4298"/>
                    <a:pt x="322" y="4167"/>
                    <a:pt x="322" y="3953"/>
                  </a:cubicBezTo>
                  <a:lnTo>
                    <a:pt x="322" y="167"/>
                  </a:lnTo>
                  <a:cubicBezTo>
                    <a:pt x="322" y="72"/>
                    <a:pt x="251" y="0"/>
                    <a:pt x="156"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42;p81">
              <a:extLst>
                <a:ext uri="{FF2B5EF4-FFF2-40B4-BE49-F238E27FC236}">
                  <a16:creationId xmlns:a16="http://schemas.microsoft.com/office/drawing/2014/main" id="{22B473CC-485F-4001-A3F7-579127FD6E86}"/>
                </a:ext>
              </a:extLst>
            </p:cNvPr>
            <p:cNvSpPr/>
            <p:nvPr/>
          </p:nvSpPr>
          <p:spPr>
            <a:xfrm>
              <a:off x="6196730" y="1525346"/>
              <a:ext cx="172622" cy="317467"/>
            </a:xfrm>
            <a:custGeom>
              <a:avLst/>
              <a:gdLst/>
              <a:ahLst/>
              <a:cxnLst/>
              <a:rect l="l" t="t" r="r" b="b"/>
              <a:pathLst>
                <a:path w="5419" h="9966" extrusionOk="0">
                  <a:moveTo>
                    <a:pt x="5252" y="0"/>
                  </a:moveTo>
                  <a:cubicBezTo>
                    <a:pt x="5168" y="0"/>
                    <a:pt x="5097" y="72"/>
                    <a:pt x="5097" y="155"/>
                  </a:cubicBezTo>
                  <a:lnTo>
                    <a:pt x="5097" y="3953"/>
                  </a:lnTo>
                  <a:cubicBezTo>
                    <a:pt x="5097" y="4227"/>
                    <a:pt x="4942" y="4370"/>
                    <a:pt x="4906" y="4429"/>
                  </a:cubicBezTo>
                  <a:lnTo>
                    <a:pt x="4871" y="4024"/>
                  </a:lnTo>
                  <a:cubicBezTo>
                    <a:pt x="4811" y="3310"/>
                    <a:pt x="3763" y="2810"/>
                    <a:pt x="3097" y="2810"/>
                  </a:cubicBezTo>
                  <a:cubicBezTo>
                    <a:pt x="2835" y="2810"/>
                    <a:pt x="2573" y="2881"/>
                    <a:pt x="2370" y="3036"/>
                  </a:cubicBezTo>
                  <a:cubicBezTo>
                    <a:pt x="632" y="4179"/>
                    <a:pt x="346" y="7037"/>
                    <a:pt x="49" y="9287"/>
                  </a:cubicBezTo>
                  <a:cubicBezTo>
                    <a:pt x="1" y="9644"/>
                    <a:pt x="287" y="9966"/>
                    <a:pt x="644" y="9966"/>
                  </a:cubicBezTo>
                  <a:lnTo>
                    <a:pt x="1977" y="9966"/>
                  </a:lnTo>
                  <a:cubicBezTo>
                    <a:pt x="2073" y="9966"/>
                    <a:pt x="2144" y="9894"/>
                    <a:pt x="2144" y="9799"/>
                  </a:cubicBezTo>
                  <a:cubicBezTo>
                    <a:pt x="2144" y="9716"/>
                    <a:pt x="2073" y="9644"/>
                    <a:pt x="1977" y="9644"/>
                  </a:cubicBezTo>
                  <a:lnTo>
                    <a:pt x="644" y="9644"/>
                  </a:lnTo>
                  <a:cubicBezTo>
                    <a:pt x="572" y="9644"/>
                    <a:pt x="489" y="9608"/>
                    <a:pt x="453" y="9549"/>
                  </a:cubicBezTo>
                  <a:cubicBezTo>
                    <a:pt x="346" y="9442"/>
                    <a:pt x="394" y="9311"/>
                    <a:pt x="394" y="9299"/>
                  </a:cubicBezTo>
                  <a:cubicBezTo>
                    <a:pt x="691" y="6727"/>
                    <a:pt x="1013" y="4310"/>
                    <a:pt x="2525" y="3322"/>
                  </a:cubicBezTo>
                  <a:cubicBezTo>
                    <a:pt x="2680" y="3215"/>
                    <a:pt x="2858" y="3155"/>
                    <a:pt x="3073" y="3155"/>
                  </a:cubicBezTo>
                  <a:cubicBezTo>
                    <a:pt x="3597" y="3155"/>
                    <a:pt x="4466" y="3572"/>
                    <a:pt x="4513" y="4060"/>
                  </a:cubicBezTo>
                  <a:lnTo>
                    <a:pt x="4573" y="4846"/>
                  </a:lnTo>
                  <a:lnTo>
                    <a:pt x="4394" y="5025"/>
                  </a:lnTo>
                  <a:cubicBezTo>
                    <a:pt x="4251" y="5167"/>
                    <a:pt x="4323" y="5132"/>
                    <a:pt x="4049" y="5310"/>
                  </a:cubicBezTo>
                  <a:lnTo>
                    <a:pt x="3918" y="5406"/>
                  </a:lnTo>
                  <a:cubicBezTo>
                    <a:pt x="3859" y="5406"/>
                    <a:pt x="3489" y="5346"/>
                    <a:pt x="3370" y="4906"/>
                  </a:cubicBezTo>
                  <a:cubicBezTo>
                    <a:pt x="3340" y="4835"/>
                    <a:pt x="3275" y="4781"/>
                    <a:pt x="3198" y="4781"/>
                  </a:cubicBezTo>
                  <a:cubicBezTo>
                    <a:pt x="3185" y="4781"/>
                    <a:pt x="3170" y="4783"/>
                    <a:pt x="3156" y="4786"/>
                  </a:cubicBezTo>
                  <a:cubicBezTo>
                    <a:pt x="3073" y="4822"/>
                    <a:pt x="3013" y="4906"/>
                    <a:pt x="3037" y="5001"/>
                  </a:cubicBezTo>
                  <a:cubicBezTo>
                    <a:pt x="3120" y="5275"/>
                    <a:pt x="3275" y="5465"/>
                    <a:pt x="3430" y="5560"/>
                  </a:cubicBezTo>
                  <a:cubicBezTo>
                    <a:pt x="3358" y="5584"/>
                    <a:pt x="3275" y="5596"/>
                    <a:pt x="3204" y="5596"/>
                  </a:cubicBezTo>
                  <a:cubicBezTo>
                    <a:pt x="3061" y="5596"/>
                    <a:pt x="2977" y="5775"/>
                    <a:pt x="3085" y="5870"/>
                  </a:cubicBezTo>
                  <a:cubicBezTo>
                    <a:pt x="3097" y="5894"/>
                    <a:pt x="3120" y="5894"/>
                    <a:pt x="3132" y="5894"/>
                  </a:cubicBezTo>
                  <a:cubicBezTo>
                    <a:pt x="3156" y="5906"/>
                    <a:pt x="3168" y="5918"/>
                    <a:pt x="3204" y="5918"/>
                  </a:cubicBezTo>
                  <a:cubicBezTo>
                    <a:pt x="3454" y="5918"/>
                    <a:pt x="3859" y="5799"/>
                    <a:pt x="4061" y="5691"/>
                  </a:cubicBezTo>
                  <a:cubicBezTo>
                    <a:pt x="4573" y="5429"/>
                    <a:pt x="5002" y="4917"/>
                    <a:pt x="5275" y="4477"/>
                  </a:cubicBezTo>
                  <a:cubicBezTo>
                    <a:pt x="5359" y="4322"/>
                    <a:pt x="5418" y="4132"/>
                    <a:pt x="5418" y="3953"/>
                  </a:cubicBezTo>
                  <a:lnTo>
                    <a:pt x="5418" y="155"/>
                  </a:lnTo>
                  <a:cubicBezTo>
                    <a:pt x="5418" y="72"/>
                    <a:pt x="5347" y="0"/>
                    <a:pt x="5252"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Rectangle 18">
            <a:extLst>
              <a:ext uri="{FF2B5EF4-FFF2-40B4-BE49-F238E27FC236}">
                <a16:creationId xmlns:a16="http://schemas.microsoft.com/office/drawing/2014/main" id="{B2C84269-9755-43AB-89FB-D7AE5AFCA2F7}"/>
              </a:ext>
            </a:extLst>
          </p:cNvPr>
          <p:cNvSpPr/>
          <p:nvPr/>
        </p:nvSpPr>
        <p:spPr>
          <a:xfrm>
            <a:off x="7156421" y="2762387"/>
            <a:ext cx="1097459" cy="629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oogle Shape;12584;p81">
            <a:extLst>
              <a:ext uri="{FF2B5EF4-FFF2-40B4-BE49-F238E27FC236}">
                <a16:creationId xmlns:a16="http://schemas.microsoft.com/office/drawing/2014/main" id="{668EC88D-5DE9-4CE6-8563-BD2A6DEFD3C4}"/>
              </a:ext>
            </a:extLst>
          </p:cNvPr>
          <p:cNvGrpSpPr/>
          <p:nvPr/>
        </p:nvGrpSpPr>
        <p:grpSpPr>
          <a:xfrm>
            <a:off x="7400995" y="2748278"/>
            <a:ext cx="630453" cy="629399"/>
            <a:chOff x="7571624" y="3808935"/>
            <a:chExt cx="292047" cy="352762"/>
          </a:xfrm>
        </p:grpSpPr>
        <p:sp>
          <p:nvSpPr>
            <p:cNvPr id="13" name="Google Shape;12585;p81">
              <a:extLst>
                <a:ext uri="{FF2B5EF4-FFF2-40B4-BE49-F238E27FC236}">
                  <a16:creationId xmlns:a16="http://schemas.microsoft.com/office/drawing/2014/main" id="{E5D5BF24-7F56-4FFF-98D8-BB08800ABA46}"/>
                </a:ext>
              </a:extLst>
            </p:cNvPr>
            <p:cNvSpPr/>
            <p:nvPr/>
          </p:nvSpPr>
          <p:spPr>
            <a:xfrm>
              <a:off x="7802955" y="4057755"/>
              <a:ext cx="15227" cy="15195"/>
            </a:xfrm>
            <a:custGeom>
              <a:avLst/>
              <a:gdLst/>
              <a:ahLst/>
              <a:cxnLst/>
              <a:rect l="l" t="t" r="r" b="b"/>
              <a:pathLst>
                <a:path w="478" h="477" extrusionOk="0">
                  <a:moveTo>
                    <a:pt x="239" y="0"/>
                  </a:moveTo>
                  <a:cubicBezTo>
                    <a:pt x="120" y="0"/>
                    <a:pt x="1" y="107"/>
                    <a:pt x="1" y="238"/>
                  </a:cubicBezTo>
                  <a:cubicBezTo>
                    <a:pt x="1" y="381"/>
                    <a:pt x="108" y="476"/>
                    <a:pt x="239" y="476"/>
                  </a:cubicBezTo>
                  <a:cubicBezTo>
                    <a:pt x="382" y="476"/>
                    <a:pt x="477" y="381"/>
                    <a:pt x="477" y="238"/>
                  </a:cubicBezTo>
                  <a:cubicBezTo>
                    <a:pt x="477" y="107"/>
                    <a:pt x="382" y="0"/>
                    <a:pt x="23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86;p81">
              <a:extLst>
                <a:ext uri="{FF2B5EF4-FFF2-40B4-BE49-F238E27FC236}">
                  <a16:creationId xmlns:a16="http://schemas.microsoft.com/office/drawing/2014/main" id="{4DE0D6D2-3EB4-44F9-9EF0-E4562937B41D}"/>
                </a:ext>
              </a:extLst>
            </p:cNvPr>
            <p:cNvSpPr/>
            <p:nvPr/>
          </p:nvSpPr>
          <p:spPr>
            <a:xfrm>
              <a:off x="7764665" y="4115763"/>
              <a:ext cx="13315" cy="13315"/>
            </a:xfrm>
            <a:custGeom>
              <a:avLst/>
              <a:gdLst/>
              <a:ahLst/>
              <a:cxnLst/>
              <a:rect l="l" t="t" r="r" b="b"/>
              <a:pathLst>
                <a:path w="418" h="418" extrusionOk="0">
                  <a:moveTo>
                    <a:pt x="215" y="1"/>
                  </a:moveTo>
                  <a:cubicBezTo>
                    <a:pt x="84" y="1"/>
                    <a:pt x="0" y="84"/>
                    <a:pt x="0" y="203"/>
                  </a:cubicBezTo>
                  <a:cubicBezTo>
                    <a:pt x="0" y="322"/>
                    <a:pt x="84" y="417"/>
                    <a:pt x="215" y="417"/>
                  </a:cubicBezTo>
                  <a:cubicBezTo>
                    <a:pt x="334" y="417"/>
                    <a:pt x="417" y="322"/>
                    <a:pt x="417" y="203"/>
                  </a:cubicBezTo>
                  <a:cubicBezTo>
                    <a:pt x="417" y="84"/>
                    <a:pt x="334" y="1"/>
                    <a:pt x="215"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87;p81">
              <a:extLst>
                <a:ext uri="{FF2B5EF4-FFF2-40B4-BE49-F238E27FC236}">
                  <a16:creationId xmlns:a16="http://schemas.microsoft.com/office/drawing/2014/main" id="{8D25522A-65F4-42E8-A4DC-DF0DB890F0C6}"/>
                </a:ext>
              </a:extLst>
            </p:cNvPr>
            <p:cNvSpPr/>
            <p:nvPr/>
          </p:nvSpPr>
          <p:spPr>
            <a:xfrm>
              <a:off x="7653141" y="4048262"/>
              <a:ext cx="13315" cy="13315"/>
            </a:xfrm>
            <a:custGeom>
              <a:avLst/>
              <a:gdLst/>
              <a:ahLst/>
              <a:cxnLst/>
              <a:rect l="l" t="t" r="r" b="b"/>
              <a:pathLst>
                <a:path w="418" h="418" extrusionOk="0">
                  <a:moveTo>
                    <a:pt x="215" y="0"/>
                  </a:moveTo>
                  <a:cubicBezTo>
                    <a:pt x="96" y="0"/>
                    <a:pt x="1" y="96"/>
                    <a:pt x="1" y="215"/>
                  </a:cubicBezTo>
                  <a:cubicBezTo>
                    <a:pt x="1" y="334"/>
                    <a:pt x="96" y="417"/>
                    <a:pt x="215" y="417"/>
                  </a:cubicBezTo>
                  <a:cubicBezTo>
                    <a:pt x="334" y="417"/>
                    <a:pt x="418" y="334"/>
                    <a:pt x="418" y="215"/>
                  </a:cubicBezTo>
                  <a:cubicBezTo>
                    <a:pt x="418" y="96"/>
                    <a:pt x="334" y="0"/>
                    <a:pt x="215"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88;p81">
              <a:extLst>
                <a:ext uri="{FF2B5EF4-FFF2-40B4-BE49-F238E27FC236}">
                  <a16:creationId xmlns:a16="http://schemas.microsoft.com/office/drawing/2014/main" id="{F7ADEBDF-32C4-4E35-B6A3-6B8285A9173E}"/>
                </a:ext>
              </a:extLst>
            </p:cNvPr>
            <p:cNvSpPr/>
            <p:nvPr/>
          </p:nvSpPr>
          <p:spPr>
            <a:xfrm>
              <a:off x="7675917" y="4115763"/>
              <a:ext cx="13284" cy="13315"/>
            </a:xfrm>
            <a:custGeom>
              <a:avLst/>
              <a:gdLst/>
              <a:ahLst/>
              <a:cxnLst/>
              <a:rect l="l" t="t" r="r" b="b"/>
              <a:pathLst>
                <a:path w="417" h="418" extrusionOk="0">
                  <a:moveTo>
                    <a:pt x="215" y="1"/>
                  </a:moveTo>
                  <a:cubicBezTo>
                    <a:pt x="96" y="1"/>
                    <a:pt x="0" y="84"/>
                    <a:pt x="0" y="203"/>
                  </a:cubicBezTo>
                  <a:cubicBezTo>
                    <a:pt x="0" y="322"/>
                    <a:pt x="96" y="417"/>
                    <a:pt x="215" y="417"/>
                  </a:cubicBezTo>
                  <a:cubicBezTo>
                    <a:pt x="334" y="417"/>
                    <a:pt x="417" y="322"/>
                    <a:pt x="417" y="203"/>
                  </a:cubicBezTo>
                  <a:cubicBezTo>
                    <a:pt x="417" y="84"/>
                    <a:pt x="334" y="1"/>
                    <a:pt x="215"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89;p81">
              <a:extLst>
                <a:ext uri="{FF2B5EF4-FFF2-40B4-BE49-F238E27FC236}">
                  <a16:creationId xmlns:a16="http://schemas.microsoft.com/office/drawing/2014/main" id="{F4DC41EF-9AC9-487E-9A00-20E76C9D5182}"/>
                </a:ext>
              </a:extLst>
            </p:cNvPr>
            <p:cNvSpPr/>
            <p:nvPr/>
          </p:nvSpPr>
          <p:spPr>
            <a:xfrm>
              <a:off x="7715736" y="4062660"/>
              <a:ext cx="16342" cy="15959"/>
            </a:xfrm>
            <a:custGeom>
              <a:avLst/>
              <a:gdLst/>
              <a:ahLst/>
              <a:cxnLst/>
              <a:rect l="l" t="t" r="r" b="b"/>
              <a:pathLst>
                <a:path w="513" h="501" extrusionOk="0">
                  <a:moveTo>
                    <a:pt x="262" y="1"/>
                  </a:moveTo>
                  <a:cubicBezTo>
                    <a:pt x="119" y="1"/>
                    <a:pt x="0" y="120"/>
                    <a:pt x="0" y="251"/>
                  </a:cubicBezTo>
                  <a:cubicBezTo>
                    <a:pt x="0" y="382"/>
                    <a:pt x="119" y="501"/>
                    <a:pt x="262" y="501"/>
                  </a:cubicBezTo>
                  <a:cubicBezTo>
                    <a:pt x="393" y="501"/>
                    <a:pt x="512" y="406"/>
                    <a:pt x="512" y="251"/>
                  </a:cubicBezTo>
                  <a:cubicBezTo>
                    <a:pt x="512" y="120"/>
                    <a:pt x="393" y="1"/>
                    <a:pt x="262"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90;p81">
              <a:extLst>
                <a:ext uri="{FF2B5EF4-FFF2-40B4-BE49-F238E27FC236}">
                  <a16:creationId xmlns:a16="http://schemas.microsoft.com/office/drawing/2014/main" id="{8A3C469C-4BAE-4EE6-9E33-FD02A2D1C3BD}"/>
                </a:ext>
              </a:extLst>
            </p:cNvPr>
            <p:cNvSpPr/>
            <p:nvPr/>
          </p:nvSpPr>
          <p:spPr>
            <a:xfrm>
              <a:off x="7571624" y="3808935"/>
              <a:ext cx="292047" cy="352762"/>
            </a:xfrm>
            <a:custGeom>
              <a:avLst/>
              <a:gdLst/>
              <a:ahLst/>
              <a:cxnLst/>
              <a:rect l="l" t="t" r="r" b="b"/>
              <a:pathLst>
                <a:path w="9168" h="11074" extrusionOk="0">
                  <a:moveTo>
                    <a:pt x="3085" y="6536"/>
                  </a:moveTo>
                  <a:cubicBezTo>
                    <a:pt x="3680" y="6536"/>
                    <a:pt x="4251" y="6687"/>
                    <a:pt x="4786" y="7001"/>
                  </a:cubicBezTo>
                  <a:cubicBezTo>
                    <a:pt x="5364" y="7337"/>
                    <a:pt x="5926" y="7449"/>
                    <a:pt x="6422" y="7449"/>
                  </a:cubicBezTo>
                  <a:cubicBezTo>
                    <a:pt x="6805" y="7449"/>
                    <a:pt x="7149" y="7382"/>
                    <a:pt x="7430" y="7299"/>
                  </a:cubicBezTo>
                  <a:cubicBezTo>
                    <a:pt x="7858" y="7180"/>
                    <a:pt x="8192" y="7001"/>
                    <a:pt x="8382" y="6882"/>
                  </a:cubicBezTo>
                  <a:lnTo>
                    <a:pt x="8382" y="6882"/>
                  </a:lnTo>
                  <a:cubicBezTo>
                    <a:pt x="8739" y="8156"/>
                    <a:pt x="8430" y="9502"/>
                    <a:pt x="7477" y="10454"/>
                  </a:cubicBezTo>
                  <a:cubicBezTo>
                    <a:pt x="7287" y="10645"/>
                    <a:pt x="7013" y="10764"/>
                    <a:pt x="6727" y="10764"/>
                  </a:cubicBezTo>
                  <a:lnTo>
                    <a:pt x="3000" y="10764"/>
                  </a:lnTo>
                  <a:cubicBezTo>
                    <a:pt x="2715" y="10764"/>
                    <a:pt x="2441" y="10645"/>
                    <a:pt x="2250" y="10454"/>
                  </a:cubicBezTo>
                  <a:cubicBezTo>
                    <a:pt x="1393" y="9573"/>
                    <a:pt x="988" y="8311"/>
                    <a:pt x="1334" y="6966"/>
                  </a:cubicBezTo>
                  <a:cubicBezTo>
                    <a:pt x="1476" y="6894"/>
                    <a:pt x="1846" y="6716"/>
                    <a:pt x="2357" y="6609"/>
                  </a:cubicBezTo>
                  <a:cubicBezTo>
                    <a:pt x="2603" y="6561"/>
                    <a:pt x="2846" y="6536"/>
                    <a:pt x="3085" y="6536"/>
                  </a:cubicBezTo>
                  <a:close/>
                  <a:moveTo>
                    <a:pt x="3322" y="1"/>
                  </a:moveTo>
                  <a:cubicBezTo>
                    <a:pt x="3084" y="1"/>
                    <a:pt x="2893" y="191"/>
                    <a:pt x="2893" y="429"/>
                  </a:cubicBezTo>
                  <a:lnTo>
                    <a:pt x="2893" y="822"/>
                  </a:lnTo>
                  <a:cubicBezTo>
                    <a:pt x="2893" y="1060"/>
                    <a:pt x="3084" y="1251"/>
                    <a:pt x="3322" y="1251"/>
                  </a:cubicBezTo>
                  <a:lnTo>
                    <a:pt x="3548" y="1251"/>
                  </a:lnTo>
                  <a:lnTo>
                    <a:pt x="3548" y="2584"/>
                  </a:lnTo>
                  <a:cubicBezTo>
                    <a:pt x="3548" y="2679"/>
                    <a:pt x="3620" y="2751"/>
                    <a:pt x="3715" y="2751"/>
                  </a:cubicBezTo>
                  <a:cubicBezTo>
                    <a:pt x="3798" y="2751"/>
                    <a:pt x="3870" y="2679"/>
                    <a:pt x="3870" y="2584"/>
                  </a:cubicBezTo>
                  <a:lnTo>
                    <a:pt x="3870" y="1251"/>
                  </a:lnTo>
                  <a:lnTo>
                    <a:pt x="5822" y="1251"/>
                  </a:lnTo>
                  <a:lnTo>
                    <a:pt x="5822" y="3965"/>
                  </a:lnTo>
                  <a:cubicBezTo>
                    <a:pt x="5822" y="4203"/>
                    <a:pt x="5977" y="4418"/>
                    <a:pt x="6191" y="4513"/>
                  </a:cubicBezTo>
                  <a:cubicBezTo>
                    <a:pt x="7168" y="4894"/>
                    <a:pt x="7894" y="5656"/>
                    <a:pt x="8251" y="6597"/>
                  </a:cubicBezTo>
                  <a:cubicBezTo>
                    <a:pt x="8084" y="6704"/>
                    <a:pt x="7763" y="6894"/>
                    <a:pt x="7299" y="7025"/>
                  </a:cubicBezTo>
                  <a:cubicBezTo>
                    <a:pt x="6992" y="7113"/>
                    <a:pt x="6689" y="7157"/>
                    <a:pt x="6391" y="7157"/>
                  </a:cubicBezTo>
                  <a:cubicBezTo>
                    <a:pt x="5879" y="7157"/>
                    <a:pt x="5384" y="7027"/>
                    <a:pt x="4917" y="6763"/>
                  </a:cubicBezTo>
                  <a:cubicBezTo>
                    <a:pt x="4326" y="6419"/>
                    <a:pt x="3678" y="6255"/>
                    <a:pt x="3027" y="6255"/>
                  </a:cubicBezTo>
                  <a:cubicBezTo>
                    <a:pt x="2486" y="6255"/>
                    <a:pt x="1942" y="6368"/>
                    <a:pt x="1429" y="6585"/>
                  </a:cubicBezTo>
                  <a:cubicBezTo>
                    <a:pt x="1786" y="5656"/>
                    <a:pt x="2512" y="4894"/>
                    <a:pt x="3489" y="4513"/>
                  </a:cubicBezTo>
                  <a:cubicBezTo>
                    <a:pt x="3703" y="4418"/>
                    <a:pt x="3858" y="4215"/>
                    <a:pt x="3858" y="3977"/>
                  </a:cubicBezTo>
                  <a:lnTo>
                    <a:pt x="3858" y="3394"/>
                  </a:lnTo>
                  <a:cubicBezTo>
                    <a:pt x="3858" y="3310"/>
                    <a:pt x="3786" y="3227"/>
                    <a:pt x="3691" y="3227"/>
                  </a:cubicBezTo>
                  <a:cubicBezTo>
                    <a:pt x="3608" y="3227"/>
                    <a:pt x="3536" y="3310"/>
                    <a:pt x="3536" y="3394"/>
                  </a:cubicBezTo>
                  <a:lnTo>
                    <a:pt x="3536" y="3942"/>
                  </a:lnTo>
                  <a:cubicBezTo>
                    <a:pt x="3536" y="4049"/>
                    <a:pt x="3465" y="4156"/>
                    <a:pt x="3370" y="4180"/>
                  </a:cubicBezTo>
                  <a:cubicBezTo>
                    <a:pt x="714" y="5239"/>
                    <a:pt x="0" y="8668"/>
                    <a:pt x="1988" y="10669"/>
                  </a:cubicBezTo>
                  <a:cubicBezTo>
                    <a:pt x="2238" y="10930"/>
                    <a:pt x="2596" y="11073"/>
                    <a:pt x="2953" y="11073"/>
                  </a:cubicBezTo>
                  <a:lnTo>
                    <a:pt x="6703" y="11073"/>
                  </a:lnTo>
                  <a:cubicBezTo>
                    <a:pt x="7060" y="11073"/>
                    <a:pt x="7418" y="10930"/>
                    <a:pt x="7680" y="10657"/>
                  </a:cubicBezTo>
                  <a:cubicBezTo>
                    <a:pt x="9132" y="9240"/>
                    <a:pt x="9168" y="7097"/>
                    <a:pt x="8120" y="5596"/>
                  </a:cubicBezTo>
                  <a:cubicBezTo>
                    <a:pt x="7668" y="4954"/>
                    <a:pt x="7049" y="4477"/>
                    <a:pt x="6334" y="4203"/>
                  </a:cubicBezTo>
                  <a:cubicBezTo>
                    <a:pt x="6227" y="4156"/>
                    <a:pt x="6167" y="4061"/>
                    <a:pt x="6167" y="3965"/>
                  </a:cubicBezTo>
                  <a:lnTo>
                    <a:pt x="6167" y="1251"/>
                  </a:lnTo>
                  <a:lnTo>
                    <a:pt x="6394" y="1251"/>
                  </a:lnTo>
                  <a:cubicBezTo>
                    <a:pt x="6632" y="1251"/>
                    <a:pt x="6822" y="1060"/>
                    <a:pt x="6822" y="822"/>
                  </a:cubicBezTo>
                  <a:lnTo>
                    <a:pt x="6822" y="429"/>
                  </a:lnTo>
                  <a:cubicBezTo>
                    <a:pt x="6822" y="191"/>
                    <a:pt x="6632" y="1"/>
                    <a:pt x="6394" y="1"/>
                  </a:cubicBezTo>
                  <a:lnTo>
                    <a:pt x="5525" y="1"/>
                  </a:lnTo>
                  <a:cubicBezTo>
                    <a:pt x="5441" y="1"/>
                    <a:pt x="5358" y="72"/>
                    <a:pt x="5358" y="167"/>
                  </a:cubicBezTo>
                  <a:cubicBezTo>
                    <a:pt x="5358" y="251"/>
                    <a:pt x="5441" y="334"/>
                    <a:pt x="5525" y="334"/>
                  </a:cubicBezTo>
                  <a:lnTo>
                    <a:pt x="6394" y="334"/>
                  </a:lnTo>
                  <a:cubicBezTo>
                    <a:pt x="6453" y="334"/>
                    <a:pt x="6489" y="370"/>
                    <a:pt x="6489" y="429"/>
                  </a:cubicBezTo>
                  <a:lnTo>
                    <a:pt x="6489" y="822"/>
                  </a:lnTo>
                  <a:cubicBezTo>
                    <a:pt x="6489" y="882"/>
                    <a:pt x="6453" y="929"/>
                    <a:pt x="6394" y="929"/>
                  </a:cubicBezTo>
                  <a:lnTo>
                    <a:pt x="3322" y="929"/>
                  </a:lnTo>
                  <a:cubicBezTo>
                    <a:pt x="3262" y="929"/>
                    <a:pt x="3215" y="882"/>
                    <a:pt x="3215" y="822"/>
                  </a:cubicBezTo>
                  <a:lnTo>
                    <a:pt x="3215" y="429"/>
                  </a:lnTo>
                  <a:cubicBezTo>
                    <a:pt x="3215" y="370"/>
                    <a:pt x="3262" y="334"/>
                    <a:pt x="3322" y="334"/>
                  </a:cubicBezTo>
                  <a:lnTo>
                    <a:pt x="4739" y="334"/>
                  </a:lnTo>
                  <a:cubicBezTo>
                    <a:pt x="4822" y="334"/>
                    <a:pt x="4905" y="251"/>
                    <a:pt x="4905" y="167"/>
                  </a:cubicBezTo>
                  <a:cubicBezTo>
                    <a:pt x="4905" y="72"/>
                    <a:pt x="4822" y="1"/>
                    <a:pt x="4739"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8" name="Google Shape;478;p35"/>
          <p:cNvSpPr txBox="1">
            <a:spLocks noGrp="1"/>
          </p:cNvSpPr>
          <p:nvPr>
            <p:ph type="body" idx="4294967295"/>
          </p:nvPr>
        </p:nvSpPr>
        <p:spPr>
          <a:xfrm>
            <a:off x="3221666" y="522294"/>
            <a:ext cx="5741581" cy="3742800"/>
          </a:xfrm>
          <a:prstGeom prst="rect">
            <a:avLst/>
          </a:prstGeom>
        </p:spPr>
        <p:txBody>
          <a:bodyPr spcFirstLastPara="1" wrap="square" lIns="91425" tIns="91425" rIns="91425" bIns="91425" anchor="t" anchorCtr="0">
            <a:noAutofit/>
          </a:bodyPr>
          <a:lstStyle/>
          <a:p>
            <a:pPr marL="0" indent="0">
              <a:buClr>
                <a:schemeClr val="bg1"/>
              </a:buClr>
              <a:buSzPct val="100000"/>
              <a:buNone/>
            </a:pPr>
            <a:r>
              <a:rPr lang="az-Latn-AZ"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Stasionar şəraitdə təminata alınmış xidmətlər </a:t>
            </a: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xəstəliklərin beynəlxalq təsnifatına uyğun olaraq tərtib edilmiş qruplaşdırılmış xidmətlərdən ibarətdir:</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ixtisaslı həkimin müayinəsi;</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əməliyyat / stasionar müalicə önü tələb olunan instrumental və laborator müayinələr;</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sığortaolunanın stasionarda qaldığı müddət ərzində dərman və tibbi sərfiyyat ləvazimatları, implant, protez və s. xüsusi tibbi sərfiyyat ilə təminat;</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İnvaziv radioloji xidmətlər (angioqrafiya);</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fizioterapiya xidməti;</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yemək, müşayiət edən şəxsin xərcləri (12 yaşa qədər uşaqlarda) və digər xərclər.</a:t>
            </a:r>
          </a:p>
        </p:txBody>
      </p:sp>
      <p:grpSp>
        <p:nvGrpSpPr>
          <p:cNvPr id="104" name="Google Shape;2104;p67">
            <a:extLst>
              <a:ext uri="{FF2B5EF4-FFF2-40B4-BE49-F238E27FC236}">
                <a16:creationId xmlns:a16="http://schemas.microsoft.com/office/drawing/2014/main" id="{88ACFAA6-A1E1-4A67-8EC9-31D976CE7266}"/>
              </a:ext>
            </a:extLst>
          </p:cNvPr>
          <p:cNvGrpSpPr/>
          <p:nvPr/>
        </p:nvGrpSpPr>
        <p:grpSpPr>
          <a:xfrm>
            <a:off x="945883" y="1198622"/>
            <a:ext cx="1595009" cy="3066472"/>
            <a:chOff x="3720981" y="1611252"/>
            <a:chExt cx="1595009" cy="3066472"/>
          </a:xfrm>
        </p:grpSpPr>
        <p:sp>
          <p:nvSpPr>
            <p:cNvPr id="105" name="Google Shape;2105;p67">
              <a:extLst>
                <a:ext uri="{FF2B5EF4-FFF2-40B4-BE49-F238E27FC236}">
                  <a16:creationId xmlns:a16="http://schemas.microsoft.com/office/drawing/2014/main" id="{9799460C-68BC-4A6D-BCC6-36E492248B72}"/>
                </a:ext>
              </a:extLst>
            </p:cNvPr>
            <p:cNvSpPr/>
            <p:nvPr/>
          </p:nvSpPr>
          <p:spPr>
            <a:xfrm>
              <a:off x="4292635" y="1611252"/>
              <a:ext cx="435090" cy="443395"/>
            </a:xfrm>
            <a:custGeom>
              <a:avLst/>
              <a:gdLst/>
              <a:ahLst/>
              <a:cxnLst/>
              <a:rect l="l" t="t" r="r" b="b"/>
              <a:pathLst>
                <a:path w="13569" h="13828" extrusionOk="0">
                  <a:moveTo>
                    <a:pt x="7953" y="1"/>
                  </a:moveTo>
                  <a:cubicBezTo>
                    <a:pt x="6331" y="1"/>
                    <a:pt x="4651" y="499"/>
                    <a:pt x="3376" y="1346"/>
                  </a:cubicBezTo>
                  <a:cubicBezTo>
                    <a:pt x="1421" y="2633"/>
                    <a:pt x="84" y="4889"/>
                    <a:pt x="51" y="7228"/>
                  </a:cubicBezTo>
                  <a:cubicBezTo>
                    <a:pt x="1" y="9584"/>
                    <a:pt x="1321" y="11940"/>
                    <a:pt x="3393" y="13009"/>
                  </a:cubicBezTo>
                  <a:cubicBezTo>
                    <a:pt x="4579" y="13627"/>
                    <a:pt x="5916" y="13811"/>
                    <a:pt x="7252" y="13828"/>
                  </a:cubicBezTo>
                  <a:cubicBezTo>
                    <a:pt x="9024" y="13828"/>
                    <a:pt x="10928" y="13443"/>
                    <a:pt x="12081" y="12090"/>
                  </a:cubicBezTo>
                  <a:cubicBezTo>
                    <a:pt x="13167" y="10820"/>
                    <a:pt x="13318" y="9032"/>
                    <a:pt x="13418" y="7378"/>
                  </a:cubicBezTo>
                  <a:cubicBezTo>
                    <a:pt x="13501" y="6142"/>
                    <a:pt x="13568" y="4872"/>
                    <a:pt x="13268" y="3669"/>
                  </a:cubicBezTo>
                  <a:cubicBezTo>
                    <a:pt x="12583" y="1068"/>
                    <a:pt x="10329" y="1"/>
                    <a:pt x="7953" y="1"/>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106;p67">
              <a:extLst>
                <a:ext uri="{FF2B5EF4-FFF2-40B4-BE49-F238E27FC236}">
                  <a16:creationId xmlns:a16="http://schemas.microsoft.com/office/drawing/2014/main" id="{A62A9BE0-DAFF-49DE-8CC4-A8E7E47BFE68}"/>
                </a:ext>
              </a:extLst>
            </p:cNvPr>
            <p:cNvSpPr/>
            <p:nvPr/>
          </p:nvSpPr>
          <p:spPr>
            <a:xfrm>
              <a:off x="4408422" y="1788892"/>
              <a:ext cx="293234" cy="234716"/>
            </a:xfrm>
            <a:custGeom>
              <a:avLst/>
              <a:gdLst/>
              <a:ahLst/>
              <a:cxnLst/>
              <a:rect l="l" t="t" r="r" b="b"/>
              <a:pathLst>
                <a:path w="9145" h="7320" extrusionOk="0">
                  <a:moveTo>
                    <a:pt x="4787" y="0"/>
                  </a:moveTo>
                  <a:cubicBezTo>
                    <a:pt x="3902" y="0"/>
                    <a:pt x="2938" y="227"/>
                    <a:pt x="1954" y="752"/>
                  </a:cubicBezTo>
                  <a:cubicBezTo>
                    <a:pt x="1954" y="752"/>
                    <a:pt x="250" y="2089"/>
                    <a:pt x="133" y="3960"/>
                  </a:cubicBezTo>
                  <a:cubicBezTo>
                    <a:pt x="0" y="5828"/>
                    <a:pt x="1732" y="7319"/>
                    <a:pt x="4065" y="7319"/>
                  </a:cubicBezTo>
                  <a:cubicBezTo>
                    <a:pt x="4091" y="7319"/>
                    <a:pt x="4117" y="7319"/>
                    <a:pt x="4143" y="7319"/>
                  </a:cubicBezTo>
                  <a:cubicBezTo>
                    <a:pt x="6515" y="7269"/>
                    <a:pt x="8855" y="6583"/>
                    <a:pt x="9022" y="3843"/>
                  </a:cubicBezTo>
                  <a:cubicBezTo>
                    <a:pt x="9145" y="1808"/>
                    <a:pt x="7283" y="0"/>
                    <a:pt x="4787" y="0"/>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107;p67">
              <a:extLst>
                <a:ext uri="{FF2B5EF4-FFF2-40B4-BE49-F238E27FC236}">
                  <a16:creationId xmlns:a16="http://schemas.microsoft.com/office/drawing/2014/main" id="{6F36F344-5318-48BB-ACF5-4654881CA320}"/>
                </a:ext>
              </a:extLst>
            </p:cNvPr>
            <p:cNvSpPr/>
            <p:nvPr/>
          </p:nvSpPr>
          <p:spPr>
            <a:xfrm>
              <a:off x="4408422" y="1788892"/>
              <a:ext cx="293234" cy="234716"/>
            </a:xfrm>
            <a:custGeom>
              <a:avLst/>
              <a:gdLst/>
              <a:ahLst/>
              <a:cxnLst/>
              <a:rect l="l" t="t" r="r" b="b"/>
              <a:pathLst>
                <a:path w="9145" h="7320" extrusionOk="0">
                  <a:moveTo>
                    <a:pt x="4787" y="0"/>
                  </a:moveTo>
                  <a:cubicBezTo>
                    <a:pt x="3902" y="0"/>
                    <a:pt x="2938" y="227"/>
                    <a:pt x="1954" y="752"/>
                  </a:cubicBezTo>
                  <a:cubicBezTo>
                    <a:pt x="1954" y="752"/>
                    <a:pt x="250" y="2089"/>
                    <a:pt x="133" y="3960"/>
                  </a:cubicBezTo>
                  <a:cubicBezTo>
                    <a:pt x="0" y="5828"/>
                    <a:pt x="1732" y="7319"/>
                    <a:pt x="4065" y="7319"/>
                  </a:cubicBezTo>
                  <a:cubicBezTo>
                    <a:pt x="4091" y="7319"/>
                    <a:pt x="4117" y="7319"/>
                    <a:pt x="4143" y="7319"/>
                  </a:cubicBezTo>
                  <a:cubicBezTo>
                    <a:pt x="6515" y="7269"/>
                    <a:pt x="8855" y="6583"/>
                    <a:pt x="9022" y="3843"/>
                  </a:cubicBezTo>
                  <a:cubicBezTo>
                    <a:pt x="9145" y="1808"/>
                    <a:pt x="7283" y="0"/>
                    <a:pt x="4787"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108;p67">
              <a:extLst>
                <a:ext uri="{FF2B5EF4-FFF2-40B4-BE49-F238E27FC236}">
                  <a16:creationId xmlns:a16="http://schemas.microsoft.com/office/drawing/2014/main" id="{B1CB764F-FB22-4919-A264-072713F12153}"/>
                </a:ext>
              </a:extLst>
            </p:cNvPr>
            <p:cNvSpPr/>
            <p:nvPr/>
          </p:nvSpPr>
          <p:spPr>
            <a:xfrm>
              <a:off x="3720981" y="4234617"/>
              <a:ext cx="339184" cy="443106"/>
            </a:xfrm>
            <a:custGeom>
              <a:avLst/>
              <a:gdLst/>
              <a:ahLst/>
              <a:cxnLst/>
              <a:rect l="l" t="t" r="r" b="b"/>
              <a:pathLst>
                <a:path w="10578" h="13819" extrusionOk="0">
                  <a:moveTo>
                    <a:pt x="3476" y="1"/>
                  </a:moveTo>
                  <a:lnTo>
                    <a:pt x="1688" y="1922"/>
                  </a:lnTo>
                  <a:lnTo>
                    <a:pt x="1" y="3727"/>
                  </a:lnTo>
                  <a:lnTo>
                    <a:pt x="9993" y="13819"/>
                  </a:lnTo>
                  <a:cubicBezTo>
                    <a:pt x="9993" y="13819"/>
                    <a:pt x="10577" y="12098"/>
                    <a:pt x="9291" y="10126"/>
                  </a:cubicBezTo>
                  <a:cubicBezTo>
                    <a:pt x="8739" y="9291"/>
                    <a:pt x="8255" y="8405"/>
                    <a:pt x="7871" y="7469"/>
                  </a:cubicBezTo>
                  <a:cubicBezTo>
                    <a:pt x="6751" y="4696"/>
                    <a:pt x="7787" y="3777"/>
                    <a:pt x="7787" y="3777"/>
                  </a:cubicBezTo>
                  <a:lnTo>
                    <a:pt x="3476" y="1"/>
                  </a:ln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109;p67">
              <a:extLst>
                <a:ext uri="{FF2B5EF4-FFF2-40B4-BE49-F238E27FC236}">
                  <a16:creationId xmlns:a16="http://schemas.microsoft.com/office/drawing/2014/main" id="{6CDABA9D-9D9B-4683-8484-47DE68B89C41}"/>
                </a:ext>
              </a:extLst>
            </p:cNvPr>
            <p:cNvSpPr/>
            <p:nvPr/>
          </p:nvSpPr>
          <p:spPr>
            <a:xfrm>
              <a:off x="3720981" y="4296246"/>
              <a:ext cx="339184" cy="381477"/>
            </a:xfrm>
            <a:custGeom>
              <a:avLst/>
              <a:gdLst/>
              <a:ahLst/>
              <a:cxnLst/>
              <a:rect l="l" t="t" r="r" b="b"/>
              <a:pathLst>
                <a:path w="10578" h="11897" extrusionOk="0">
                  <a:moveTo>
                    <a:pt x="1688" y="0"/>
                  </a:moveTo>
                  <a:lnTo>
                    <a:pt x="1" y="1805"/>
                  </a:lnTo>
                  <a:lnTo>
                    <a:pt x="9993" y="11897"/>
                  </a:lnTo>
                  <a:cubicBezTo>
                    <a:pt x="9993" y="11897"/>
                    <a:pt x="10577" y="10176"/>
                    <a:pt x="9291" y="8204"/>
                  </a:cubicBezTo>
                  <a:cubicBezTo>
                    <a:pt x="8739" y="7369"/>
                    <a:pt x="8255" y="6483"/>
                    <a:pt x="7871" y="5547"/>
                  </a:cubicBezTo>
                  <a:cubicBezTo>
                    <a:pt x="7662" y="5535"/>
                    <a:pt x="7446" y="5528"/>
                    <a:pt x="7227" y="5528"/>
                  </a:cubicBezTo>
                  <a:cubicBezTo>
                    <a:pt x="6573" y="5528"/>
                    <a:pt x="5899" y="5593"/>
                    <a:pt x="5348" y="5781"/>
                  </a:cubicBezTo>
                  <a:cubicBezTo>
                    <a:pt x="3159" y="3175"/>
                    <a:pt x="2357" y="1187"/>
                    <a:pt x="1688"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110;p67">
              <a:extLst>
                <a:ext uri="{FF2B5EF4-FFF2-40B4-BE49-F238E27FC236}">
                  <a16:creationId xmlns:a16="http://schemas.microsoft.com/office/drawing/2014/main" id="{009B3610-37F7-41E8-A360-5AA586DD6F15}"/>
                </a:ext>
              </a:extLst>
            </p:cNvPr>
            <p:cNvSpPr/>
            <p:nvPr/>
          </p:nvSpPr>
          <p:spPr>
            <a:xfrm>
              <a:off x="3775106" y="3023811"/>
              <a:ext cx="813842" cy="1359235"/>
            </a:xfrm>
            <a:custGeom>
              <a:avLst/>
              <a:gdLst/>
              <a:ahLst/>
              <a:cxnLst/>
              <a:rect l="l" t="t" r="r" b="b"/>
              <a:pathLst>
                <a:path w="25381" h="42390" extrusionOk="0">
                  <a:moveTo>
                    <a:pt x="15172" y="0"/>
                  </a:moveTo>
                  <a:lnTo>
                    <a:pt x="14671" y="4863"/>
                  </a:lnTo>
                  <a:lnTo>
                    <a:pt x="12983" y="21003"/>
                  </a:lnTo>
                  <a:lnTo>
                    <a:pt x="0" y="39683"/>
                  </a:lnTo>
                  <a:lnTo>
                    <a:pt x="6868" y="42390"/>
                  </a:lnTo>
                  <a:cubicBezTo>
                    <a:pt x="6868" y="42390"/>
                    <a:pt x="21337" y="25815"/>
                    <a:pt x="22423" y="23392"/>
                  </a:cubicBezTo>
                  <a:cubicBezTo>
                    <a:pt x="23342" y="21371"/>
                    <a:pt x="24395" y="11095"/>
                    <a:pt x="24963" y="4863"/>
                  </a:cubicBezTo>
                  <a:cubicBezTo>
                    <a:pt x="25230" y="2005"/>
                    <a:pt x="25381" y="0"/>
                    <a:pt x="25381" y="0"/>
                  </a:cubicBez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111;p67">
              <a:extLst>
                <a:ext uri="{FF2B5EF4-FFF2-40B4-BE49-F238E27FC236}">
                  <a16:creationId xmlns:a16="http://schemas.microsoft.com/office/drawing/2014/main" id="{3A2C71F7-CA07-4336-8CC6-B126074A34A1}"/>
                </a:ext>
              </a:extLst>
            </p:cNvPr>
            <p:cNvSpPr/>
            <p:nvPr/>
          </p:nvSpPr>
          <p:spPr>
            <a:xfrm>
              <a:off x="4245500" y="3024356"/>
              <a:ext cx="343993" cy="155387"/>
            </a:xfrm>
            <a:custGeom>
              <a:avLst/>
              <a:gdLst/>
              <a:ahLst/>
              <a:cxnLst/>
              <a:rect l="l" t="t" r="r" b="b"/>
              <a:pathLst>
                <a:path w="10728" h="4846" extrusionOk="0">
                  <a:moveTo>
                    <a:pt x="502" y="0"/>
                  </a:moveTo>
                  <a:lnTo>
                    <a:pt x="1" y="4846"/>
                  </a:lnTo>
                  <a:lnTo>
                    <a:pt x="10293" y="4846"/>
                  </a:lnTo>
                  <a:cubicBezTo>
                    <a:pt x="10560" y="2005"/>
                    <a:pt x="10727" y="0"/>
                    <a:pt x="10727" y="0"/>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112;p67">
              <a:extLst>
                <a:ext uri="{FF2B5EF4-FFF2-40B4-BE49-F238E27FC236}">
                  <a16:creationId xmlns:a16="http://schemas.microsoft.com/office/drawing/2014/main" id="{2465ABC1-3E15-4448-910E-38FF5C8C96D7}"/>
                </a:ext>
              </a:extLst>
            </p:cNvPr>
            <p:cNvSpPr/>
            <p:nvPr/>
          </p:nvSpPr>
          <p:spPr>
            <a:xfrm>
              <a:off x="4659651" y="4455353"/>
              <a:ext cx="461864" cy="176293"/>
            </a:xfrm>
            <a:custGeom>
              <a:avLst/>
              <a:gdLst/>
              <a:ahLst/>
              <a:cxnLst/>
              <a:rect l="l" t="t" r="r" b="b"/>
              <a:pathLst>
                <a:path w="14404" h="5498" extrusionOk="0">
                  <a:moveTo>
                    <a:pt x="5715" y="1"/>
                  </a:moveTo>
                  <a:lnTo>
                    <a:pt x="0" y="402"/>
                  </a:lnTo>
                  <a:lnTo>
                    <a:pt x="101" y="3025"/>
                  </a:lnTo>
                  <a:lnTo>
                    <a:pt x="201" y="5498"/>
                  </a:lnTo>
                  <a:lnTo>
                    <a:pt x="14403" y="5498"/>
                  </a:lnTo>
                  <a:cubicBezTo>
                    <a:pt x="14403" y="5498"/>
                    <a:pt x="13584" y="3877"/>
                    <a:pt x="11279" y="3392"/>
                  </a:cubicBezTo>
                  <a:cubicBezTo>
                    <a:pt x="10293" y="3209"/>
                    <a:pt x="9324" y="2925"/>
                    <a:pt x="8405" y="2540"/>
                  </a:cubicBezTo>
                  <a:cubicBezTo>
                    <a:pt x="5631" y="1387"/>
                    <a:pt x="5715" y="1"/>
                    <a:pt x="5715" y="1"/>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113;p67">
              <a:extLst>
                <a:ext uri="{FF2B5EF4-FFF2-40B4-BE49-F238E27FC236}">
                  <a16:creationId xmlns:a16="http://schemas.microsoft.com/office/drawing/2014/main" id="{12F6F35C-EDF4-4E6E-BE92-A2D4911D50B2}"/>
                </a:ext>
              </a:extLst>
            </p:cNvPr>
            <p:cNvSpPr/>
            <p:nvPr/>
          </p:nvSpPr>
          <p:spPr>
            <a:xfrm>
              <a:off x="4662858" y="4536798"/>
              <a:ext cx="458658" cy="94848"/>
            </a:xfrm>
            <a:custGeom>
              <a:avLst/>
              <a:gdLst/>
              <a:ahLst/>
              <a:cxnLst/>
              <a:rect l="l" t="t" r="r" b="b"/>
              <a:pathLst>
                <a:path w="14304" h="2958" extrusionOk="0">
                  <a:moveTo>
                    <a:pt x="8305" y="0"/>
                  </a:moveTo>
                  <a:cubicBezTo>
                    <a:pt x="7670" y="568"/>
                    <a:pt x="7035" y="1253"/>
                    <a:pt x="6684" y="1955"/>
                  </a:cubicBezTo>
                  <a:cubicBezTo>
                    <a:pt x="3309" y="1671"/>
                    <a:pt x="1304" y="852"/>
                    <a:pt x="1" y="485"/>
                  </a:cubicBezTo>
                  <a:lnTo>
                    <a:pt x="1" y="485"/>
                  </a:lnTo>
                  <a:lnTo>
                    <a:pt x="101" y="2958"/>
                  </a:lnTo>
                  <a:lnTo>
                    <a:pt x="14303" y="2958"/>
                  </a:lnTo>
                  <a:cubicBezTo>
                    <a:pt x="14303" y="2958"/>
                    <a:pt x="13484" y="1337"/>
                    <a:pt x="11179" y="852"/>
                  </a:cubicBezTo>
                  <a:cubicBezTo>
                    <a:pt x="10193" y="669"/>
                    <a:pt x="9224" y="385"/>
                    <a:pt x="8305"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114;p67">
              <a:extLst>
                <a:ext uri="{FF2B5EF4-FFF2-40B4-BE49-F238E27FC236}">
                  <a16:creationId xmlns:a16="http://schemas.microsoft.com/office/drawing/2014/main" id="{0564F638-4909-41D9-BB89-ED41447D215F}"/>
                </a:ext>
              </a:extLst>
            </p:cNvPr>
            <p:cNvSpPr/>
            <p:nvPr/>
          </p:nvSpPr>
          <p:spPr>
            <a:xfrm>
              <a:off x="4481787" y="2939705"/>
              <a:ext cx="417903" cy="1577822"/>
            </a:xfrm>
            <a:custGeom>
              <a:avLst/>
              <a:gdLst/>
              <a:ahLst/>
              <a:cxnLst/>
              <a:rect l="l" t="t" r="r" b="b"/>
              <a:pathLst>
                <a:path w="13033" h="49207" extrusionOk="0">
                  <a:moveTo>
                    <a:pt x="0" y="0"/>
                  </a:moveTo>
                  <a:cubicBezTo>
                    <a:pt x="0" y="0"/>
                    <a:pt x="284" y="2189"/>
                    <a:pt x="685" y="5297"/>
                  </a:cubicBezTo>
                  <a:cubicBezTo>
                    <a:pt x="785" y="5982"/>
                    <a:pt x="869" y="6717"/>
                    <a:pt x="969" y="7486"/>
                  </a:cubicBezTo>
                  <a:cubicBezTo>
                    <a:pt x="1788" y="13868"/>
                    <a:pt x="2891" y="22440"/>
                    <a:pt x="3225" y="25230"/>
                  </a:cubicBezTo>
                  <a:cubicBezTo>
                    <a:pt x="3225" y="29725"/>
                    <a:pt x="4077" y="49207"/>
                    <a:pt x="4077" y="49207"/>
                  </a:cubicBezTo>
                  <a:lnTo>
                    <a:pt x="12481" y="47386"/>
                  </a:lnTo>
                  <a:cubicBezTo>
                    <a:pt x="12481" y="47386"/>
                    <a:pt x="13033" y="29290"/>
                    <a:pt x="12899" y="23977"/>
                  </a:cubicBezTo>
                  <a:cubicBezTo>
                    <a:pt x="12816" y="20852"/>
                    <a:pt x="11679" y="13233"/>
                    <a:pt x="10744" y="7469"/>
                  </a:cubicBezTo>
                  <a:cubicBezTo>
                    <a:pt x="10627" y="6717"/>
                    <a:pt x="10493" y="5982"/>
                    <a:pt x="10393" y="5297"/>
                  </a:cubicBezTo>
                  <a:cubicBezTo>
                    <a:pt x="9892" y="2356"/>
                    <a:pt x="9541" y="284"/>
                    <a:pt x="9541" y="284"/>
                  </a:cubicBezTo>
                  <a:lnTo>
                    <a:pt x="0"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115;p67">
              <a:extLst>
                <a:ext uri="{FF2B5EF4-FFF2-40B4-BE49-F238E27FC236}">
                  <a16:creationId xmlns:a16="http://schemas.microsoft.com/office/drawing/2014/main" id="{DD96597E-3810-4E99-B3BC-4A304F86D812}"/>
                </a:ext>
              </a:extLst>
            </p:cNvPr>
            <p:cNvSpPr/>
            <p:nvPr/>
          </p:nvSpPr>
          <p:spPr>
            <a:xfrm>
              <a:off x="4153890" y="2085108"/>
              <a:ext cx="758658" cy="1001967"/>
            </a:xfrm>
            <a:custGeom>
              <a:avLst/>
              <a:gdLst/>
              <a:ahLst/>
              <a:cxnLst/>
              <a:rect l="l" t="t" r="r" b="b"/>
              <a:pathLst>
                <a:path w="23660" h="31248" extrusionOk="0">
                  <a:moveTo>
                    <a:pt x="8497" y="0"/>
                  </a:moveTo>
                  <a:cubicBezTo>
                    <a:pt x="8286" y="0"/>
                    <a:pt x="8087" y="1"/>
                    <a:pt x="7904" y="2"/>
                  </a:cubicBezTo>
                  <a:cubicBezTo>
                    <a:pt x="7620" y="86"/>
                    <a:pt x="7319" y="136"/>
                    <a:pt x="7001" y="186"/>
                  </a:cubicBezTo>
                  <a:cubicBezTo>
                    <a:pt x="4846" y="570"/>
                    <a:pt x="2390" y="654"/>
                    <a:pt x="1103" y="2893"/>
                  </a:cubicBezTo>
                  <a:cubicBezTo>
                    <a:pt x="0" y="4781"/>
                    <a:pt x="986" y="10278"/>
                    <a:pt x="1989" y="14940"/>
                  </a:cubicBezTo>
                  <a:cubicBezTo>
                    <a:pt x="2557" y="17546"/>
                    <a:pt x="2590" y="20236"/>
                    <a:pt x="2072" y="22843"/>
                  </a:cubicBezTo>
                  <a:cubicBezTo>
                    <a:pt x="1371" y="26485"/>
                    <a:pt x="669" y="31247"/>
                    <a:pt x="669" y="31247"/>
                  </a:cubicBezTo>
                  <a:lnTo>
                    <a:pt x="23660" y="31113"/>
                  </a:lnTo>
                  <a:cubicBezTo>
                    <a:pt x="22607" y="26385"/>
                    <a:pt x="19349" y="17078"/>
                    <a:pt x="19316" y="16995"/>
                  </a:cubicBezTo>
                  <a:cubicBezTo>
                    <a:pt x="19316" y="16995"/>
                    <a:pt x="19867" y="2358"/>
                    <a:pt x="18998" y="1356"/>
                  </a:cubicBezTo>
                  <a:cubicBezTo>
                    <a:pt x="18480" y="754"/>
                    <a:pt x="17244" y="403"/>
                    <a:pt x="16358" y="236"/>
                  </a:cubicBezTo>
                  <a:cubicBezTo>
                    <a:pt x="15790" y="119"/>
                    <a:pt x="15372" y="86"/>
                    <a:pt x="15372" y="86"/>
                  </a:cubicBezTo>
                  <a:cubicBezTo>
                    <a:pt x="15233" y="86"/>
                    <a:pt x="11023" y="0"/>
                    <a:pt x="8497" y="0"/>
                  </a:cubicBez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116;p67">
              <a:extLst>
                <a:ext uri="{FF2B5EF4-FFF2-40B4-BE49-F238E27FC236}">
                  <a16:creationId xmlns:a16="http://schemas.microsoft.com/office/drawing/2014/main" id="{0066B2DA-2236-4F78-9336-3291B0322BC4}"/>
                </a:ext>
              </a:extLst>
            </p:cNvPr>
            <p:cNvSpPr/>
            <p:nvPr/>
          </p:nvSpPr>
          <p:spPr>
            <a:xfrm>
              <a:off x="4310335" y="2819685"/>
              <a:ext cx="144132" cy="165584"/>
            </a:xfrm>
            <a:custGeom>
              <a:avLst/>
              <a:gdLst/>
              <a:ahLst/>
              <a:cxnLst/>
              <a:rect l="l" t="t" r="r" b="b"/>
              <a:pathLst>
                <a:path w="4495" h="5164" extrusionOk="0">
                  <a:moveTo>
                    <a:pt x="4461" y="1"/>
                  </a:moveTo>
                  <a:lnTo>
                    <a:pt x="84" y="134"/>
                  </a:lnTo>
                  <a:cubicBezTo>
                    <a:pt x="84" y="201"/>
                    <a:pt x="0" y="3326"/>
                    <a:pt x="167" y="4061"/>
                  </a:cubicBezTo>
                  <a:cubicBezTo>
                    <a:pt x="274" y="4607"/>
                    <a:pt x="1135" y="5164"/>
                    <a:pt x="2182" y="5164"/>
                  </a:cubicBezTo>
                  <a:cubicBezTo>
                    <a:pt x="2448" y="5164"/>
                    <a:pt x="2727" y="5128"/>
                    <a:pt x="3008" y="5046"/>
                  </a:cubicBezTo>
                  <a:cubicBezTo>
                    <a:pt x="4395" y="4629"/>
                    <a:pt x="4495" y="3593"/>
                    <a:pt x="4495" y="3593"/>
                  </a:cubicBezTo>
                  <a:lnTo>
                    <a:pt x="4461" y="1"/>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117;p67">
              <a:extLst>
                <a:ext uri="{FF2B5EF4-FFF2-40B4-BE49-F238E27FC236}">
                  <a16:creationId xmlns:a16="http://schemas.microsoft.com/office/drawing/2014/main" id="{D6FF3390-C75D-4921-8FDF-F868834841F1}"/>
                </a:ext>
              </a:extLst>
            </p:cNvPr>
            <p:cNvSpPr/>
            <p:nvPr/>
          </p:nvSpPr>
          <p:spPr>
            <a:xfrm>
              <a:off x="4643042" y="2818082"/>
              <a:ext cx="143619" cy="165039"/>
            </a:xfrm>
            <a:custGeom>
              <a:avLst/>
              <a:gdLst/>
              <a:ahLst/>
              <a:cxnLst/>
              <a:rect l="l" t="t" r="r" b="b"/>
              <a:pathLst>
                <a:path w="4479" h="5147" extrusionOk="0">
                  <a:moveTo>
                    <a:pt x="4462" y="0"/>
                  </a:moveTo>
                  <a:lnTo>
                    <a:pt x="84" y="117"/>
                  </a:lnTo>
                  <a:cubicBezTo>
                    <a:pt x="67" y="201"/>
                    <a:pt x="0" y="3309"/>
                    <a:pt x="151" y="4044"/>
                  </a:cubicBezTo>
                  <a:cubicBezTo>
                    <a:pt x="271" y="4590"/>
                    <a:pt x="1123" y="5147"/>
                    <a:pt x="2167" y="5147"/>
                  </a:cubicBezTo>
                  <a:cubicBezTo>
                    <a:pt x="2432" y="5147"/>
                    <a:pt x="2710" y="5111"/>
                    <a:pt x="2991" y="5030"/>
                  </a:cubicBezTo>
                  <a:cubicBezTo>
                    <a:pt x="4395" y="4629"/>
                    <a:pt x="4478" y="3576"/>
                    <a:pt x="4478" y="3576"/>
                  </a:cubicBezTo>
                  <a:lnTo>
                    <a:pt x="4462"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118;p67">
              <a:extLst>
                <a:ext uri="{FF2B5EF4-FFF2-40B4-BE49-F238E27FC236}">
                  <a16:creationId xmlns:a16="http://schemas.microsoft.com/office/drawing/2014/main" id="{1BDB7674-94F5-4526-AD18-CF028B00AD22}"/>
                </a:ext>
              </a:extLst>
            </p:cNvPr>
            <p:cNvSpPr/>
            <p:nvPr/>
          </p:nvSpPr>
          <p:spPr>
            <a:xfrm>
              <a:off x="4378377" y="2085108"/>
              <a:ext cx="300064" cy="212238"/>
            </a:xfrm>
            <a:custGeom>
              <a:avLst/>
              <a:gdLst/>
              <a:ahLst/>
              <a:cxnLst/>
              <a:rect l="l" t="t" r="r" b="b"/>
              <a:pathLst>
                <a:path w="9358" h="6619" extrusionOk="0">
                  <a:moveTo>
                    <a:pt x="1496" y="0"/>
                  </a:moveTo>
                  <a:cubicBezTo>
                    <a:pt x="1285" y="0"/>
                    <a:pt x="1086" y="1"/>
                    <a:pt x="903" y="2"/>
                  </a:cubicBezTo>
                  <a:cubicBezTo>
                    <a:pt x="619" y="86"/>
                    <a:pt x="318" y="136"/>
                    <a:pt x="0" y="186"/>
                  </a:cubicBezTo>
                  <a:cubicBezTo>
                    <a:pt x="1270" y="2759"/>
                    <a:pt x="4662" y="6418"/>
                    <a:pt x="6550" y="6619"/>
                  </a:cubicBezTo>
                  <a:cubicBezTo>
                    <a:pt x="7703" y="6117"/>
                    <a:pt x="8856" y="2208"/>
                    <a:pt x="9357" y="236"/>
                  </a:cubicBezTo>
                  <a:cubicBezTo>
                    <a:pt x="8789" y="119"/>
                    <a:pt x="8371" y="86"/>
                    <a:pt x="8371" y="86"/>
                  </a:cubicBezTo>
                  <a:cubicBezTo>
                    <a:pt x="8232" y="86"/>
                    <a:pt x="4022" y="0"/>
                    <a:pt x="1496" y="0"/>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119;p67">
              <a:extLst>
                <a:ext uri="{FF2B5EF4-FFF2-40B4-BE49-F238E27FC236}">
                  <a16:creationId xmlns:a16="http://schemas.microsoft.com/office/drawing/2014/main" id="{7C0B927A-EE2B-4F56-9655-5891EA40EE6D}"/>
                </a:ext>
              </a:extLst>
            </p:cNvPr>
            <p:cNvSpPr/>
            <p:nvPr/>
          </p:nvSpPr>
          <p:spPr>
            <a:xfrm>
              <a:off x="4397648" y="2212150"/>
              <a:ext cx="918342" cy="722232"/>
            </a:xfrm>
            <a:custGeom>
              <a:avLst/>
              <a:gdLst/>
              <a:ahLst/>
              <a:cxnLst/>
              <a:rect l="l" t="t" r="r" b="b"/>
              <a:pathLst>
                <a:path w="28640" h="22524" extrusionOk="0">
                  <a:moveTo>
                    <a:pt x="25247" y="0"/>
                  </a:moveTo>
                  <a:lnTo>
                    <a:pt x="16091" y="1922"/>
                  </a:lnTo>
                  <a:lnTo>
                    <a:pt x="1" y="5280"/>
                  </a:lnTo>
                  <a:lnTo>
                    <a:pt x="3226" y="22523"/>
                  </a:lnTo>
                  <a:lnTo>
                    <a:pt x="19851" y="19248"/>
                  </a:lnTo>
                  <a:lnTo>
                    <a:pt x="28639" y="17511"/>
                  </a:lnTo>
                  <a:lnTo>
                    <a:pt x="25247" y="0"/>
                  </a:lnTo>
                  <a:close/>
                </a:path>
              </a:pathLst>
            </a:custGeom>
            <a:solidFill>
              <a:srgbClr val="AD42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120;p67">
              <a:extLst>
                <a:ext uri="{FF2B5EF4-FFF2-40B4-BE49-F238E27FC236}">
                  <a16:creationId xmlns:a16="http://schemas.microsoft.com/office/drawing/2014/main" id="{1633FA11-71AD-4FFD-9BBA-53CBFE4545F0}"/>
                </a:ext>
              </a:extLst>
            </p:cNvPr>
            <p:cNvSpPr/>
            <p:nvPr/>
          </p:nvSpPr>
          <p:spPr>
            <a:xfrm>
              <a:off x="4913606" y="2212150"/>
              <a:ext cx="402384" cy="617219"/>
            </a:xfrm>
            <a:custGeom>
              <a:avLst/>
              <a:gdLst/>
              <a:ahLst/>
              <a:cxnLst/>
              <a:rect l="l" t="t" r="r" b="b"/>
              <a:pathLst>
                <a:path w="12549" h="19249" extrusionOk="0">
                  <a:moveTo>
                    <a:pt x="9156" y="0"/>
                  </a:moveTo>
                  <a:lnTo>
                    <a:pt x="0" y="1922"/>
                  </a:lnTo>
                  <a:lnTo>
                    <a:pt x="3760" y="19248"/>
                  </a:lnTo>
                  <a:lnTo>
                    <a:pt x="12548" y="17511"/>
                  </a:lnTo>
                  <a:lnTo>
                    <a:pt x="9156" y="0"/>
                  </a:lnTo>
                  <a:close/>
                </a:path>
              </a:pathLst>
            </a:custGeom>
            <a:solidFill>
              <a:srgbClr val="CE4E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121;p67">
              <a:extLst>
                <a:ext uri="{FF2B5EF4-FFF2-40B4-BE49-F238E27FC236}">
                  <a16:creationId xmlns:a16="http://schemas.microsoft.com/office/drawing/2014/main" id="{479E6165-2B78-498E-8CDD-B40C37ACAC5A}"/>
                </a:ext>
              </a:extLst>
            </p:cNvPr>
            <p:cNvSpPr/>
            <p:nvPr/>
          </p:nvSpPr>
          <p:spPr>
            <a:xfrm>
              <a:off x="4247648" y="2444108"/>
              <a:ext cx="657397" cy="384844"/>
            </a:xfrm>
            <a:custGeom>
              <a:avLst/>
              <a:gdLst/>
              <a:ahLst/>
              <a:cxnLst/>
              <a:rect l="l" t="t" r="r" b="b"/>
              <a:pathLst>
                <a:path w="20502" h="12002" extrusionOk="0">
                  <a:moveTo>
                    <a:pt x="5731" y="1"/>
                  </a:moveTo>
                  <a:lnTo>
                    <a:pt x="0" y="1722"/>
                  </a:lnTo>
                  <a:cubicBezTo>
                    <a:pt x="0" y="1722"/>
                    <a:pt x="2156" y="9124"/>
                    <a:pt x="2774" y="9909"/>
                  </a:cubicBezTo>
                  <a:cubicBezTo>
                    <a:pt x="3270" y="10525"/>
                    <a:pt x="7624" y="12002"/>
                    <a:pt x="14579" y="12002"/>
                  </a:cubicBezTo>
                  <a:cubicBezTo>
                    <a:pt x="16295" y="12002"/>
                    <a:pt x="18170" y="11912"/>
                    <a:pt x="20184" y="11697"/>
                  </a:cubicBezTo>
                  <a:cubicBezTo>
                    <a:pt x="20368" y="10845"/>
                    <a:pt x="20485" y="9993"/>
                    <a:pt x="20502" y="9124"/>
                  </a:cubicBezTo>
                  <a:lnTo>
                    <a:pt x="7803" y="6099"/>
                  </a:lnTo>
                  <a:lnTo>
                    <a:pt x="5731" y="1"/>
                  </a:ln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122;p67">
              <a:extLst>
                <a:ext uri="{FF2B5EF4-FFF2-40B4-BE49-F238E27FC236}">
                  <a16:creationId xmlns:a16="http://schemas.microsoft.com/office/drawing/2014/main" id="{3702F206-8F2B-403C-8E46-C11F2D443099}"/>
                </a:ext>
              </a:extLst>
            </p:cNvPr>
            <p:cNvSpPr/>
            <p:nvPr/>
          </p:nvSpPr>
          <p:spPr>
            <a:xfrm>
              <a:off x="4848226" y="2621588"/>
              <a:ext cx="294164" cy="230836"/>
            </a:xfrm>
            <a:custGeom>
              <a:avLst/>
              <a:gdLst/>
              <a:ahLst/>
              <a:cxnLst/>
              <a:rect l="l" t="t" r="r" b="b"/>
              <a:pathLst>
                <a:path w="9174" h="7199" extrusionOk="0">
                  <a:moveTo>
                    <a:pt x="6667" y="0"/>
                  </a:moveTo>
                  <a:cubicBezTo>
                    <a:pt x="6649" y="0"/>
                    <a:pt x="6633" y="4"/>
                    <a:pt x="6617" y="13"/>
                  </a:cubicBezTo>
                  <a:cubicBezTo>
                    <a:pt x="6300" y="180"/>
                    <a:pt x="5999" y="1283"/>
                    <a:pt x="5498" y="1383"/>
                  </a:cubicBezTo>
                  <a:cubicBezTo>
                    <a:pt x="4997" y="1500"/>
                    <a:pt x="3710" y="1550"/>
                    <a:pt x="3259" y="1784"/>
                  </a:cubicBezTo>
                  <a:cubicBezTo>
                    <a:pt x="3025" y="1901"/>
                    <a:pt x="2791" y="2603"/>
                    <a:pt x="2624" y="3255"/>
                  </a:cubicBezTo>
                  <a:lnTo>
                    <a:pt x="1655" y="3071"/>
                  </a:lnTo>
                  <a:lnTo>
                    <a:pt x="1" y="2753"/>
                  </a:lnTo>
                  <a:lnTo>
                    <a:pt x="936" y="6864"/>
                  </a:lnTo>
                  <a:lnTo>
                    <a:pt x="2173" y="6496"/>
                  </a:lnTo>
                  <a:lnTo>
                    <a:pt x="2808" y="6295"/>
                  </a:lnTo>
                  <a:cubicBezTo>
                    <a:pt x="3253" y="6592"/>
                    <a:pt x="4219" y="7198"/>
                    <a:pt x="4613" y="7198"/>
                  </a:cubicBezTo>
                  <a:cubicBezTo>
                    <a:pt x="4619" y="7198"/>
                    <a:pt x="4624" y="7198"/>
                    <a:pt x="4629" y="7198"/>
                  </a:cubicBezTo>
                  <a:cubicBezTo>
                    <a:pt x="4763" y="7181"/>
                    <a:pt x="4896" y="7164"/>
                    <a:pt x="5030" y="7114"/>
                  </a:cubicBezTo>
                  <a:cubicBezTo>
                    <a:pt x="5281" y="7031"/>
                    <a:pt x="5515" y="6914"/>
                    <a:pt x="5748" y="6780"/>
                  </a:cubicBezTo>
                  <a:cubicBezTo>
                    <a:pt x="5748" y="6780"/>
                    <a:pt x="6159" y="6907"/>
                    <a:pt x="6464" y="6907"/>
                  </a:cubicBezTo>
                  <a:cubicBezTo>
                    <a:pt x="6558" y="6907"/>
                    <a:pt x="6642" y="6895"/>
                    <a:pt x="6701" y="6864"/>
                  </a:cubicBezTo>
                  <a:lnTo>
                    <a:pt x="6935" y="6730"/>
                  </a:lnTo>
                  <a:lnTo>
                    <a:pt x="7369" y="6479"/>
                  </a:lnTo>
                  <a:cubicBezTo>
                    <a:pt x="7369" y="6479"/>
                    <a:pt x="7967" y="6593"/>
                    <a:pt x="8378" y="6593"/>
                  </a:cubicBezTo>
                  <a:cubicBezTo>
                    <a:pt x="8490" y="6593"/>
                    <a:pt x="8588" y="6584"/>
                    <a:pt x="8656" y="6563"/>
                  </a:cubicBezTo>
                  <a:cubicBezTo>
                    <a:pt x="8840" y="6479"/>
                    <a:pt x="9023" y="6362"/>
                    <a:pt x="9174" y="6229"/>
                  </a:cubicBezTo>
                  <a:cubicBezTo>
                    <a:pt x="9174" y="6229"/>
                    <a:pt x="5682" y="3856"/>
                    <a:pt x="5281" y="3472"/>
                  </a:cubicBezTo>
                  <a:cubicBezTo>
                    <a:pt x="5698" y="2519"/>
                    <a:pt x="6250" y="2252"/>
                    <a:pt x="6250" y="2252"/>
                  </a:cubicBezTo>
                  <a:cubicBezTo>
                    <a:pt x="6250" y="2252"/>
                    <a:pt x="6918" y="2135"/>
                    <a:pt x="7252" y="1751"/>
                  </a:cubicBezTo>
                  <a:cubicBezTo>
                    <a:pt x="7569" y="1386"/>
                    <a:pt x="6985" y="0"/>
                    <a:pt x="6667" y="0"/>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123;p67">
              <a:extLst>
                <a:ext uri="{FF2B5EF4-FFF2-40B4-BE49-F238E27FC236}">
                  <a16:creationId xmlns:a16="http://schemas.microsoft.com/office/drawing/2014/main" id="{79E68F60-7DB5-46C0-9EF3-CE896BFA441A}"/>
                </a:ext>
              </a:extLst>
            </p:cNvPr>
            <p:cNvSpPr/>
            <p:nvPr/>
          </p:nvSpPr>
          <p:spPr>
            <a:xfrm>
              <a:off x="4901261" y="2720027"/>
              <a:ext cx="37003" cy="109342"/>
            </a:xfrm>
            <a:custGeom>
              <a:avLst/>
              <a:gdLst/>
              <a:ahLst/>
              <a:cxnLst/>
              <a:rect l="l" t="t" r="r" b="b"/>
              <a:pathLst>
                <a:path w="1154" h="3410" extrusionOk="0">
                  <a:moveTo>
                    <a:pt x="1" y="1"/>
                  </a:moveTo>
                  <a:lnTo>
                    <a:pt x="519" y="3409"/>
                  </a:lnTo>
                  <a:lnTo>
                    <a:pt x="1154" y="3225"/>
                  </a:lnTo>
                  <a:lnTo>
                    <a:pt x="970" y="185"/>
                  </a:lnTo>
                  <a:lnTo>
                    <a:pt x="1" y="1"/>
                  </a:ln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124;p67">
              <a:extLst>
                <a:ext uri="{FF2B5EF4-FFF2-40B4-BE49-F238E27FC236}">
                  <a16:creationId xmlns:a16="http://schemas.microsoft.com/office/drawing/2014/main" id="{A664740E-B8BE-486C-8A44-6E1E18E2E14B}"/>
                </a:ext>
              </a:extLst>
            </p:cNvPr>
            <p:cNvSpPr/>
            <p:nvPr/>
          </p:nvSpPr>
          <p:spPr>
            <a:xfrm>
              <a:off x="4971997" y="2816992"/>
              <a:ext cx="59513" cy="32738"/>
            </a:xfrm>
            <a:custGeom>
              <a:avLst/>
              <a:gdLst/>
              <a:ahLst/>
              <a:cxnLst/>
              <a:rect l="l" t="t" r="r" b="b"/>
              <a:pathLst>
                <a:path w="1856" h="1021" extrusionOk="0">
                  <a:moveTo>
                    <a:pt x="0" y="1"/>
                  </a:moveTo>
                  <a:cubicBezTo>
                    <a:pt x="0" y="1"/>
                    <a:pt x="619" y="619"/>
                    <a:pt x="1137" y="1020"/>
                  </a:cubicBezTo>
                  <a:cubicBezTo>
                    <a:pt x="1387" y="937"/>
                    <a:pt x="1621" y="820"/>
                    <a:pt x="1855" y="686"/>
                  </a:cubicBezTo>
                  <a:lnTo>
                    <a:pt x="0" y="1"/>
                  </a:ln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125;p67">
              <a:extLst>
                <a:ext uri="{FF2B5EF4-FFF2-40B4-BE49-F238E27FC236}">
                  <a16:creationId xmlns:a16="http://schemas.microsoft.com/office/drawing/2014/main" id="{A3B6E9F5-32F6-4C43-A852-D519FE6351AD}"/>
                </a:ext>
              </a:extLst>
            </p:cNvPr>
            <p:cNvSpPr/>
            <p:nvPr/>
          </p:nvSpPr>
          <p:spPr>
            <a:xfrm>
              <a:off x="5031477" y="2812727"/>
              <a:ext cx="53068" cy="24658"/>
            </a:xfrm>
            <a:custGeom>
              <a:avLst/>
              <a:gdLst/>
              <a:ahLst/>
              <a:cxnLst/>
              <a:rect l="l" t="t" r="r" b="b"/>
              <a:pathLst>
                <a:path w="1655" h="769" extrusionOk="0">
                  <a:moveTo>
                    <a:pt x="0" y="0"/>
                  </a:moveTo>
                  <a:lnTo>
                    <a:pt x="1220" y="769"/>
                  </a:lnTo>
                  <a:cubicBezTo>
                    <a:pt x="1454" y="619"/>
                    <a:pt x="1654" y="518"/>
                    <a:pt x="1654" y="518"/>
                  </a:cubicBezTo>
                  <a:lnTo>
                    <a:pt x="0" y="0"/>
                  </a:ln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126;p67">
              <a:extLst>
                <a:ext uri="{FF2B5EF4-FFF2-40B4-BE49-F238E27FC236}">
                  <a16:creationId xmlns:a16="http://schemas.microsoft.com/office/drawing/2014/main" id="{9DB04505-D7F1-4497-9B68-698AA1D130F2}"/>
                </a:ext>
              </a:extLst>
            </p:cNvPr>
            <p:cNvSpPr/>
            <p:nvPr/>
          </p:nvSpPr>
          <p:spPr>
            <a:xfrm>
              <a:off x="4144239" y="2132404"/>
              <a:ext cx="317732" cy="404981"/>
            </a:xfrm>
            <a:custGeom>
              <a:avLst/>
              <a:gdLst/>
              <a:ahLst/>
              <a:cxnLst/>
              <a:rect l="l" t="t" r="r" b="b"/>
              <a:pathLst>
                <a:path w="9909" h="12630" extrusionOk="0">
                  <a:moveTo>
                    <a:pt x="3627" y="0"/>
                  </a:moveTo>
                  <a:cubicBezTo>
                    <a:pt x="2958" y="0"/>
                    <a:pt x="2278" y="267"/>
                    <a:pt x="1605" y="850"/>
                  </a:cubicBezTo>
                  <a:cubicBezTo>
                    <a:pt x="1" y="2220"/>
                    <a:pt x="1772" y="12629"/>
                    <a:pt x="1772" y="12629"/>
                  </a:cubicBezTo>
                  <a:cubicBezTo>
                    <a:pt x="1772" y="12629"/>
                    <a:pt x="9658" y="10774"/>
                    <a:pt x="9909" y="10774"/>
                  </a:cubicBezTo>
                  <a:cubicBezTo>
                    <a:pt x="9909" y="10774"/>
                    <a:pt x="8338" y="3506"/>
                    <a:pt x="6300" y="1401"/>
                  </a:cubicBezTo>
                  <a:cubicBezTo>
                    <a:pt x="5457" y="509"/>
                    <a:pt x="4552" y="0"/>
                    <a:pt x="3627" y="0"/>
                  </a:cubicBez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127;p67">
              <a:extLst>
                <a:ext uri="{FF2B5EF4-FFF2-40B4-BE49-F238E27FC236}">
                  <a16:creationId xmlns:a16="http://schemas.microsoft.com/office/drawing/2014/main" id="{3EE896B7-ACA0-47DF-A7FC-93D43A919EE3}"/>
                </a:ext>
              </a:extLst>
            </p:cNvPr>
            <p:cNvSpPr/>
            <p:nvPr/>
          </p:nvSpPr>
          <p:spPr>
            <a:xfrm>
              <a:off x="4961287" y="2189640"/>
              <a:ext cx="100203" cy="94784"/>
            </a:xfrm>
            <a:custGeom>
              <a:avLst/>
              <a:gdLst/>
              <a:ahLst/>
              <a:cxnLst/>
              <a:rect l="l" t="t" r="r" b="b"/>
              <a:pathLst>
                <a:path w="3125" h="2956" extrusionOk="0">
                  <a:moveTo>
                    <a:pt x="2573" y="0"/>
                  </a:moveTo>
                  <a:lnTo>
                    <a:pt x="1805" y="1136"/>
                  </a:lnTo>
                  <a:cubicBezTo>
                    <a:pt x="1805" y="1136"/>
                    <a:pt x="0" y="2339"/>
                    <a:pt x="50" y="2557"/>
                  </a:cubicBezTo>
                  <a:cubicBezTo>
                    <a:pt x="95" y="2712"/>
                    <a:pt x="455" y="2955"/>
                    <a:pt x="942" y="2955"/>
                  </a:cubicBezTo>
                  <a:cubicBezTo>
                    <a:pt x="1188" y="2955"/>
                    <a:pt x="1468" y="2893"/>
                    <a:pt x="1755" y="2724"/>
                  </a:cubicBezTo>
                  <a:cubicBezTo>
                    <a:pt x="2607" y="2239"/>
                    <a:pt x="3125" y="919"/>
                    <a:pt x="3125" y="919"/>
                  </a:cubicBezTo>
                  <a:lnTo>
                    <a:pt x="2573" y="0"/>
                  </a:ln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128;p67">
              <a:extLst>
                <a:ext uri="{FF2B5EF4-FFF2-40B4-BE49-F238E27FC236}">
                  <a16:creationId xmlns:a16="http://schemas.microsoft.com/office/drawing/2014/main" id="{1A0736CF-0DF2-44D1-ACDE-A64050F061CF}"/>
                </a:ext>
              </a:extLst>
            </p:cNvPr>
            <p:cNvSpPr/>
            <p:nvPr/>
          </p:nvSpPr>
          <p:spPr>
            <a:xfrm>
              <a:off x="5063606" y="2200895"/>
              <a:ext cx="11287" cy="63232"/>
            </a:xfrm>
            <a:custGeom>
              <a:avLst/>
              <a:gdLst/>
              <a:ahLst/>
              <a:cxnLst/>
              <a:rect l="l" t="t" r="r" b="b"/>
              <a:pathLst>
                <a:path w="352" h="1972" extrusionOk="0">
                  <a:moveTo>
                    <a:pt x="201" y="0"/>
                  </a:moveTo>
                  <a:cubicBezTo>
                    <a:pt x="51" y="351"/>
                    <a:pt x="1" y="719"/>
                    <a:pt x="51" y="1086"/>
                  </a:cubicBezTo>
                  <a:cubicBezTo>
                    <a:pt x="67" y="1471"/>
                    <a:pt x="168" y="1771"/>
                    <a:pt x="184" y="1972"/>
                  </a:cubicBezTo>
                  <a:cubicBezTo>
                    <a:pt x="268" y="1838"/>
                    <a:pt x="335" y="1688"/>
                    <a:pt x="351" y="1537"/>
                  </a:cubicBezTo>
                  <a:lnTo>
                    <a:pt x="201" y="0"/>
                  </a:ln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129;p67">
              <a:extLst>
                <a:ext uri="{FF2B5EF4-FFF2-40B4-BE49-F238E27FC236}">
                  <a16:creationId xmlns:a16="http://schemas.microsoft.com/office/drawing/2014/main" id="{146C4619-8BBA-4D9F-8B0C-19851DA319FF}"/>
                </a:ext>
              </a:extLst>
            </p:cNvPr>
            <p:cNvSpPr/>
            <p:nvPr/>
          </p:nvSpPr>
          <p:spPr>
            <a:xfrm>
              <a:off x="5104874" y="2200350"/>
              <a:ext cx="17155" cy="52522"/>
            </a:xfrm>
            <a:custGeom>
              <a:avLst/>
              <a:gdLst/>
              <a:ahLst/>
              <a:cxnLst/>
              <a:rect l="l" t="t" r="r" b="b"/>
              <a:pathLst>
                <a:path w="535" h="1638" extrusionOk="0">
                  <a:moveTo>
                    <a:pt x="17" y="0"/>
                  </a:moveTo>
                  <a:lnTo>
                    <a:pt x="17" y="0"/>
                  </a:lnTo>
                  <a:cubicBezTo>
                    <a:pt x="34" y="569"/>
                    <a:pt x="0" y="1621"/>
                    <a:pt x="0" y="1621"/>
                  </a:cubicBezTo>
                  <a:cubicBezTo>
                    <a:pt x="67" y="1621"/>
                    <a:pt x="134" y="1638"/>
                    <a:pt x="201" y="1638"/>
                  </a:cubicBezTo>
                  <a:cubicBezTo>
                    <a:pt x="535" y="853"/>
                    <a:pt x="251" y="518"/>
                    <a:pt x="17" y="0"/>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130;p67">
              <a:extLst>
                <a:ext uri="{FF2B5EF4-FFF2-40B4-BE49-F238E27FC236}">
                  <a16:creationId xmlns:a16="http://schemas.microsoft.com/office/drawing/2014/main" id="{487A90A7-DBF3-4227-81D8-F2A1CDBA5392}"/>
                </a:ext>
              </a:extLst>
            </p:cNvPr>
            <p:cNvSpPr/>
            <p:nvPr/>
          </p:nvSpPr>
          <p:spPr>
            <a:xfrm>
              <a:off x="5130045" y="2196598"/>
              <a:ext cx="21451" cy="68106"/>
            </a:xfrm>
            <a:custGeom>
              <a:avLst/>
              <a:gdLst/>
              <a:ahLst/>
              <a:cxnLst/>
              <a:rect l="l" t="t" r="r" b="b"/>
              <a:pathLst>
                <a:path w="669" h="2124" extrusionOk="0">
                  <a:moveTo>
                    <a:pt x="117" y="1"/>
                  </a:moveTo>
                  <a:lnTo>
                    <a:pt x="117" y="1"/>
                  </a:lnTo>
                  <a:cubicBezTo>
                    <a:pt x="117" y="1"/>
                    <a:pt x="368" y="619"/>
                    <a:pt x="318" y="869"/>
                  </a:cubicBezTo>
                  <a:cubicBezTo>
                    <a:pt x="284" y="1020"/>
                    <a:pt x="234" y="1187"/>
                    <a:pt x="151" y="1320"/>
                  </a:cubicBezTo>
                  <a:lnTo>
                    <a:pt x="151" y="1337"/>
                  </a:lnTo>
                  <a:cubicBezTo>
                    <a:pt x="134" y="1387"/>
                    <a:pt x="0" y="2022"/>
                    <a:pt x="67" y="2122"/>
                  </a:cubicBezTo>
                  <a:cubicBezTo>
                    <a:pt x="68" y="2123"/>
                    <a:pt x="69" y="2124"/>
                    <a:pt x="70" y="2124"/>
                  </a:cubicBezTo>
                  <a:cubicBezTo>
                    <a:pt x="122" y="2124"/>
                    <a:pt x="668" y="867"/>
                    <a:pt x="635" y="719"/>
                  </a:cubicBezTo>
                  <a:cubicBezTo>
                    <a:pt x="585" y="468"/>
                    <a:pt x="518" y="234"/>
                    <a:pt x="418" y="17"/>
                  </a:cubicBezTo>
                  <a:lnTo>
                    <a:pt x="117" y="1"/>
                  </a:ln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131;p67">
              <a:extLst>
                <a:ext uri="{FF2B5EF4-FFF2-40B4-BE49-F238E27FC236}">
                  <a16:creationId xmlns:a16="http://schemas.microsoft.com/office/drawing/2014/main" id="{CCE222E5-C74E-4CDF-A4A4-A7FF27715D97}"/>
                </a:ext>
              </a:extLst>
            </p:cNvPr>
            <p:cNvSpPr/>
            <p:nvPr/>
          </p:nvSpPr>
          <p:spPr>
            <a:xfrm>
              <a:off x="4400342" y="1741788"/>
              <a:ext cx="315584" cy="521281"/>
            </a:xfrm>
            <a:custGeom>
              <a:avLst/>
              <a:gdLst/>
              <a:ahLst/>
              <a:cxnLst/>
              <a:rect l="l" t="t" r="r" b="b"/>
              <a:pathLst>
                <a:path w="9842" h="16257" extrusionOk="0">
                  <a:moveTo>
                    <a:pt x="7064" y="1"/>
                  </a:moveTo>
                  <a:cubicBezTo>
                    <a:pt x="6407" y="1"/>
                    <a:pt x="5728" y="213"/>
                    <a:pt x="5163" y="500"/>
                  </a:cubicBezTo>
                  <a:cubicBezTo>
                    <a:pt x="4261" y="951"/>
                    <a:pt x="3526" y="1687"/>
                    <a:pt x="3075" y="2606"/>
                  </a:cubicBezTo>
                  <a:cubicBezTo>
                    <a:pt x="3008" y="2422"/>
                    <a:pt x="2958" y="2205"/>
                    <a:pt x="2874" y="2037"/>
                  </a:cubicBezTo>
                  <a:cubicBezTo>
                    <a:pt x="2807" y="1887"/>
                    <a:pt x="2690" y="1787"/>
                    <a:pt x="2624" y="1653"/>
                  </a:cubicBezTo>
                  <a:cubicBezTo>
                    <a:pt x="2438" y="1401"/>
                    <a:pt x="2148" y="1255"/>
                    <a:pt x="1844" y="1255"/>
                  </a:cubicBezTo>
                  <a:cubicBezTo>
                    <a:pt x="1764" y="1255"/>
                    <a:pt x="1684" y="1265"/>
                    <a:pt x="1604" y="1286"/>
                  </a:cubicBezTo>
                  <a:cubicBezTo>
                    <a:pt x="836" y="1469"/>
                    <a:pt x="1253" y="3692"/>
                    <a:pt x="1721" y="3942"/>
                  </a:cubicBezTo>
                  <a:cubicBezTo>
                    <a:pt x="1934" y="4056"/>
                    <a:pt x="2109" y="4087"/>
                    <a:pt x="2236" y="4087"/>
                  </a:cubicBezTo>
                  <a:cubicBezTo>
                    <a:pt x="2389" y="4087"/>
                    <a:pt x="2473" y="4042"/>
                    <a:pt x="2473" y="4042"/>
                  </a:cubicBezTo>
                  <a:lnTo>
                    <a:pt x="2473" y="4042"/>
                  </a:lnTo>
                  <a:cubicBezTo>
                    <a:pt x="2473" y="4043"/>
                    <a:pt x="2791" y="7802"/>
                    <a:pt x="2457" y="8821"/>
                  </a:cubicBezTo>
                  <a:cubicBezTo>
                    <a:pt x="2106" y="9840"/>
                    <a:pt x="1070" y="10425"/>
                    <a:pt x="0" y="10776"/>
                  </a:cubicBezTo>
                  <a:cubicBezTo>
                    <a:pt x="953" y="12514"/>
                    <a:pt x="4127" y="15688"/>
                    <a:pt x="5548" y="16256"/>
                  </a:cubicBezTo>
                  <a:cubicBezTo>
                    <a:pt x="6600" y="15989"/>
                    <a:pt x="7686" y="10793"/>
                    <a:pt x="7686" y="10793"/>
                  </a:cubicBezTo>
                  <a:cubicBezTo>
                    <a:pt x="7686" y="10793"/>
                    <a:pt x="6700" y="10642"/>
                    <a:pt x="6333" y="10241"/>
                  </a:cubicBezTo>
                  <a:cubicBezTo>
                    <a:pt x="5965" y="9807"/>
                    <a:pt x="5765" y="9256"/>
                    <a:pt x="5815" y="8687"/>
                  </a:cubicBezTo>
                  <a:cubicBezTo>
                    <a:pt x="5831" y="8441"/>
                    <a:pt x="5880" y="6965"/>
                    <a:pt x="6534" y="6965"/>
                  </a:cubicBezTo>
                  <a:cubicBezTo>
                    <a:pt x="6545" y="6965"/>
                    <a:pt x="6556" y="6966"/>
                    <a:pt x="6567" y="6966"/>
                  </a:cubicBezTo>
                  <a:cubicBezTo>
                    <a:pt x="6650" y="6966"/>
                    <a:pt x="6751" y="6983"/>
                    <a:pt x="6834" y="7000"/>
                  </a:cubicBezTo>
                  <a:cubicBezTo>
                    <a:pt x="7159" y="7057"/>
                    <a:pt x="7461" y="7085"/>
                    <a:pt x="7730" y="7085"/>
                  </a:cubicBezTo>
                  <a:cubicBezTo>
                    <a:pt x="8251" y="7085"/>
                    <a:pt x="8652" y="6981"/>
                    <a:pt x="8873" y="6783"/>
                  </a:cubicBezTo>
                  <a:cubicBezTo>
                    <a:pt x="9107" y="6599"/>
                    <a:pt x="9223" y="5580"/>
                    <a:pt x="9223" y="4911"/>
                  </a:cubicBezTo>
                  <a:cubicBezTo>
                    <a:pt x="9223" y="4276"/>
                    <a:pt x="9825" y="4226"/>
                    <a:pt x="9825" y="3992"/>
                  </a:cubicBezTo>
                  <a:cubicBezTo>
                    <a:pt x="9842" y="3708"/>
                    <a:pt x="9441" y="3541"/>
                    <a:pt x="9324" y="3307"/>
                  </a:cubicBezTo>
                  <a:cubicBezTo>
                    <a:pt x="8923" y="2422"/>
                    <a:pt x="9407" y="1402"/>
                    <a:pt x="8672" y="617"/>
                  </a:cubicBezTo>
                  <a:cubicBezTo>
                    <a:pt x="8555" y="484"/>
                    <a:pt x="8405" y="367"/>
                    <a:pt x="8238" y="283"/>
                  </a:cubicBezTo>
                  <a:cubicBezTo>
                    <a:pt x="7877" y="84"/>
                    <a:pt x="7475" y="1"/>
                    <a:pt x="7064" y="1"/>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132;p67">
              <a:extLst>
                <a:ext uri="{FF2B5EF4-FFF2-40B4-BE49-F238E27FC236}">
                  <a16:creationId xmlns:a16="http://schemas.microsoft.com/office/drawing/2014/main" id="{5323A727-0E48-4691-8BDA-B33D085BB320}"/>
                </a:ext>
              </a:extLst>
            </p:cNvPr>
            <p:cNvSpPr/>
            <p:nvPr/>
          </p:nvSpPr>
          <p:spPr>
            <a:xfrm>
              <a:off x="4400342" y="1849976"/>
              <a:ext cx="246484" cy="413093"/>
            </a:xfrm>
            <a:custGeom>
              <a:avLst/>
              <a:gdLst/>
              <a:ahLst/>
              <a:cxnLst/>
              <a:rect l="l" t="t" r="r" b="b"/>
              <a:pathLst>
                <a:path w="7687" h="12883" extrusionOk="0">
                  <a:moveTo>
                    <a:pt x="2941" y="0"/>
                  </a:moveTo>
                  <a:cubicBezTo>
                    <a:pt x="2841" y="568"/>
                    <a:pt x="2473" y="668"/>
                    <a:pt x="2473" y="668"/>
                  </a:cubicBezTo>
                  <a:cubicBezTo>
                    <a:pt x="2473" y="668"/>
                    <a:pt x="2791" y="4428"/>
                    <a:pt x="2457" y="5447"/>
                  </a:cubicBezTo>
                  <a:cubicBezTo>
                    <a:pt x="2106" y="6466"/>
                    <a:pt x="1070" y="7051"/>
                    <a:pt x="0" y="7402"/>
                  </a:cubicBezTo>
                  <a:cubicBezTo>
                    <a:pt x="953" y="9140"/>
                    <a:pt x="4127" y="12314"/>
                    <a:pt x="5548" y="12882"/>
                  </a:cubicBezTo>
                  <a:cubicBezTo>
                    <a:pt x="6600" y="12615"/>
                    <a:pt x="7686" y="7419"/>
                    <a:pt x="7686" y="7419"/>
                  </a:cubicBezTo>
                  <a:cubicBezTo>
                    <a:pt x="7686" y="7419"/>
                    <a:pt x="6700" y="7268"/>
                    <a:pt x="6333" y="6867"/>
                  </a:cubicBezTo>
                  <a:cubicBezTo>
                    <a:pt x="5965" y="6433"/>
                    <a:pt x="5765" y="5882"/>
                    <a:pt x="5815" y="5313"/>
                  </a:cubicBezTo>
                  <a:cubicBezTo>
                    <a:pt x="5831" y="5067"/>
                    <a:pt x="5880" y="3591"/>
                    <a:pt x="6534" y="3591"/>
                  </a:cubicBezTo>
                  <a:cubicBezTo>
                    <a:pt x="6545" y="3591"/>
                    <a:pt x="6556" y="3592"/>
                    <a:pt x="6567" y="3592"/>
                  </a:cubicBezTo>
                  <a:cubicBezTo>
                    <a:pt x="5815" y="3459"/>
                    <a:pt x="3827" y="2924"/>
                    <a:pt x="3108" y="702"/>
                  </a:cubicBezTo>
                  <a:cubicBezTo>
                    <a:pt x="3075" y="535"/>
                    <a:pt x="3008" y="334"/>
                    <a:pt x="2941"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133;p67">
              <a:extLst>
                <a:ext uri="{FF2B5EF4-FFF2-40B4-BE49-F238E27FC236}">
                  <a16:creationId xmlns:a16="http://schemas.microsoft.com/office/drawing/2014/main" id="{51DC6FF7-AF32-4D96-AEE7-443587EFB3F1}"/>
                </a:ext>
              </a:extLst>
            </p:cNvPr>
            <p:cNvSpPr/>
            <p:nvPr/>
          </p:nvSpPr>
          <p:spPr>
            <a:xfrm>
              <a:off x="4452319" y="1797485"/>
              <a:ext cx="34310" cy="56274"/>
            </a:xfrm>
            <a:custGeom>
              <a:avLst/>
              <a:gdLst/>
              <a:ahLst/>
              <a:cxnLst/>
              <a:rect l="l" t="t" r="r" b="b"/>
              <a:pathLst>
                <a:path w="1070" h="1755" extrusionOk="0">
                  <a:moveTo>
                    <a:pt x="241" y="1"/>
                  </a:moveTo>
                  <a:cubicBezTo>
                    <a:pt x="85" y="1"/>
                    <a:pt x="0" y="100"/>
                    <a:pt x="0" y="100"/>
                  </a:cubicBezTo>
                  <a:cubicBezTo>
                    <a:pt x="6" y="100"/>
                    <a:pt x="12" y="100"/>
                    <a:pt x="18" y="100"/>
                  </a:cubicBezTo>
                  <a:cubicBezTo>
                    <a:pt x="553" y="100"/>
                    <a:pt x="635" y="835"/>
                    <a:pt x="635" y="835"/>
                  </a:cubicBezTo>
                  <a:cubicBezTo>
                    <a:pt x="551" y="835"/>
                    <a:pt x="485" y="852"/>
                    <a:pt x="418" y="869"/>
                  </a:cubicBezTo>
                  <a:cubicBezTo>
                    <a:pt x="84" y="952"/>
                    <a:pt x="117" y="1754"/>
                    <a:pt x="602" y="1754"/>
                  </a:cubicBezTo>
                  <a:cubicBezTo>
                    <a:pt x="1069" y="1754"/>
                    <a:pt x="1003" y="468"/>
                    <a:pt x="551" y="117"/>
                  </a:cubicBezTo>
                  <a:cubicBezTo>
                    <a:pt x="429" y="29"/>
                    <a:pt x="325" y="1"/>
                    <a:pt x="241"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134;p67">
              <a:extLst>
                <a:ext uri="{FF2B5EF4-FFF2-40B4-BE49-F238E27FC236}">
                  <a16:creationId xmlns:a16="http://schemas.microsoft.com/office/drawing/2014/main" id="{63B9C8C5-6690-4C63-B18A-480ABF8BCEFC}"/>
                </a:ext>
              </a:extLst>
            </p:cNvPr>
            <p:cNvSpPr/>
            <p:nvPr/>
          </p:nvSpPr>
          <p:spPr>
            <a:xfrm>
              <a:off x="4629093" y="1781581"/>
              <a:ext cx="42358" cy="21259"/>
            </a:xfrm>
            <a:custGeom>
              <a:avLst/>
              <a:gdLst/>
              <a:ahLst/>
              <a:cxnLst/>
              <a:rect l="l" t="t" r="r" b="b"/>
              <a:pathLst>
                <a:path w="1321" h="663" extrusionOk="0">
                  <a:moveTo>
                    <a:pt x="647" y="1"/>
                  </a:moveTo>
                  <a:cubicBezTo>
                    <a:pt x="363" y="1"/>
                    <a:pt x="85" y="184"/>
                    <a:pt x="1" y="663"/>
                  </a:cubicBezTo>
                  <a:cubicBezTo>
                    <a:pt x="300" y="488"/>
                    <a:pt x="637" y="397"/>
                    <a:pt x="976" y="397"/>
                  </a:cubicBezTo>
                  <a:cubicBezTo>
                    <a:pt x="1091" y="397"/>
                    <a:pt x="1207" y="408"/>
                    <a:pt x="1321" y="429"/>
                  </a:cubicBezTo>
                  <a:cubicBezTo>
                    <a:pt x="1213" y="180"/>
                    <a:pt x="927" y="1"/>
                    <a:pt x="647" y="1"/>
                  </a:cubicBezTo>
                  <a:close/>
                </a:path>
              </a:pathLst>
            </a:custGeom>
            <a:solidFill>
              <a:srgbClr val="ED30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135;p67">
              <a:extLst>
                <a:ext uri="{FF2B5EF4-FFF2-40B4-BE49-F238E27FC236}">
                  <a16:creationId xmlns:a16="http://schemas.microsoft.com/office/drawing/2014/main" id="{156E6653-EFA7-4374-A7F2-24ED0A45C59D}"/>
                </a:ext>
              </a:extLst>
            </p:cNvPr>
            <p:cNvSpPr/>
            <p:nvPr/>
          </p:nvSpPr>
          <p:spPr>
            <a:xfrm>
              <a:off x="4639835" y="1816211"/>
              <a:ext cx="25203" cy="24690"/>
            </a:xfrm>
            <a:custGeom>
              <a:avLst/>
              <a:gdLst/>
              <a:ahLst/>
              <a:cxnLst/>
              <a:rect l="l" t="t" r="r" b="b"/>
              <a:pathLst>
                <a:path w="786" h="770" extrusionOk="0">
                  <a:moveTo>
                    <a:pt x="401" y="0"/>
                  </a:moveTo>
                  <a:cubicBezTo>
                    <a:pt x="334" y="0"/>
                    <a:pt x="267" y="17"/>
                    <a:pt x="201" y="51"/>
                  </a:cubicBezTo>
                  <a:lnTo>
                    <a:pt x="117" y="117"/>
                  </a:lnTo>
                  <a:cubicBezTo>
                    <a:pt x="67" y="151"/>
                    <a:pt x="33" y="218"/>
                    <a:pt x="17" y="285"/>
                  </a:cubicBezTo>
                  <a:cubicBezTo>
                    <a:pt x="17" y="318"/>
                    <a:pt x="0" y="351"/>
                    <a:pt x="0" y="385"/>
                  </a:cubicBezTo>
                  <a:cubicBezTo>
                    <a:pt x="0" y="435"/>
                    <a:pt x="17" y="485"/>
                    <a:pt x="33" y="518"/>
                  </a:cubicBezTo>
                  <a:cubicBezTo>
                    <a:pt x="84" y="669"/>
                    <a:pt x="217" y="769"/>
                    <a:pt x="384" y="769"/>
                  </a:cubicBezTo>
                  <a:cubicBezTo>
                    <a:pt x="451" y="769"/>
                    <a:pt x="518" y="752"/>
                    <a:pt x="568" y="719"/>
                  </a:cubicBezTo>
                  <a:cubicBezTo>
                    <a:pt x="602" y="702"/>
                    <a:pt x="635" y="686"/>
                    <a:pt x="652" y="669"/>
                  </a:cubicBezTo>
                  <a:cubicBezTo>
                    <a:pt x="702" y="619"/>
                    <a:pt x="735" y="552"/>
                    <a:pt x="769" y="485"/>
                  </a:cubicBezTo>
                  <a:cubicBezTo>
                    <a:pt x="769" y="452"/>
                    <a:pt x="769" y="418"/>
                    <a:pt x="769" y="401"/>
                  </a:cubicBezTo>
                  <a:cubicBezTo>
                    <a:pt x="785" y="351"/>
                    <a:pt x="769" y="301"/>
                    <a:pt x="752" y="251"/>
                  </a:cubicBezTo>
                  <a:cubicBezTo>
                    <a:pt x="702" y="101"/>
                    <a:pt x="551" y="0"/>
                    <a:pt x="401"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136;p67">
              <a:extLst>
                <a:ext uri="{FF2B5EF4-FFF2-40B4-BE49-F238E27FC236}">
                  <a16:creationId xmlns:a16="http://schemas.microsoft.com/office/drawing/2014/main" id="{0B001E48-4B3F-4AD9-90E3-F7A4B4EC0CF1}"/>
                </a:ext>
              </a:extLst>
            </p:cNvPr>
            <p:cNvSpPr/>
            <p:nvPr/>
          </p:nvSpPr>
          <p:spPr>
            <a:xfrm>
              <a:off x="4539632" y="1869792"/>
              <a:ext cx="175748" cy="111266"/>
            </a:xfrm>
            <a:custGeom>
              <a:avLst/>
              <a:gdLst/>
              <a:ahLst/>
              <a:cxnLst/>
              <a:rect l="l" t="t" r="r" b="b"/>
              <a:pathLst>
                <a:path w="5481" h="3470" extrusionOk="0">
                  <a:moveTo>
                    <a:pt x="5481" y="0"/>
                  </a:moveTo>
                  <a:lnTo>
                    <a:pt x="5481" y="0"/>
                  </a:lnTo>
                  <a:cubicBezTo>
                    <a:pt x="5481" y="0"/>
                    <a:pt x="368" y="184"/>
                    <a:pt x="201" y="552"/>
                  </a:cubicBezTo>
                  <a:cubicBezTo>
                    <a:pt x="51" y="919"/>
                    <a:pt x="1" y="2390"/>
                    <a:pt x="368" y="2690"/>
                  </a:cubicBezTo>
                  <a:cubicBezTo>
                    <a:pt x="635" y="2921"/>
                    <a:pt x="2148" y="3470"/>
                    <a:pt x="3377" y="3470"/>
                  </a:cubicBezTo>
                  <a:cubicBezTo>
                    <a:pt x="3839" y="3470"/>
                    <a:pt x="4261" y="3392"/>
                    <a:pt x="4562" y="3192"/>
                  </a:cubicBezTo>
                  <a:cubicBezTo>
                    <a:pt x="5180" y="2774"/>
                    <a:pt x="5481" y="0"/>
                    <a:pt x="54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137;p67">
              <a:extLst>
                <a:ext uri="{FF2B5EF4-FFF2-40B4-BE49-F238E27FC236}">
                  <a16:creationId xmlns:a16="http://schemas.microsoft.com/office/drawing/2014/main" id="{92BBB86F-79E8-4F86-A4D0-1E242709E0C8}"/>
                </a:ext>
              </a:extLst>
            </p:cNvPr>
            <p:cNvSpPr/>
            <p:nvPr/>
          </p:nvSpPr>
          <p:spPr>
            <a:xfrm>
              <a:off x="4488200" y="1736882"/>
              <a:ext cx="210603" cy="88467"/>
            </a:xfrm>
            <a:custGeom>
              <a:avLst/>
              <a:gdLst/>
              <a:ahLst/>
              <a:cxnLst/>
              <a:rect l="l" t="t" r="r" b="b"/>
              <a:pathLst>
                <a:path w="6568" h="2759" extrusionOk="0">
                  <a:moveTo>
                    <a:pt x="4031" y="1"/>
                  </a:moveTo>
                  <a:cubicBezTo>
                    <a:pt x="3997" y="1"/>
                    <a:pt x="3962" y="1"/>
                    <a:pt x="3927" y="2"/>
                  </a:cubicBezTo>
                  <a:cubicBezTo>
                    <a:pt x="1705" y="68"/>
                    <a:pt x="1" y="1940"/>
                    <a:pt x="1" y="1940"/>
                  </a:cubicBezTo>
                  <a:cubicBezTo>
                    <a:pt x="67" y="2241"/>
                    <a:pt x="168" y="2508"/>
                    <a:pt x="335" y="2759"/>
                  </a:cubicBezTo>
                  <a:cubicBezTo>
                    <a:pt x="1605" y="1472"/>
                    <a:pt x="3125" y="820"/>
                    <a:pt x="4495" y="770"/>
                  </a:cubicBezTo>
                  <a:cubicBezTo>
                    <a:pt x="4527" y="769"/>
                    <a:pt x="4559" y="769"/>
                    <a:pt x="4590" y="769"/>
                  </a:cubicBezTo>
                  <a:cubicBezTo>
                    <a:pt x="5904" y="769"/>
                    <a:pt x="6367" y="1439"/>
                    <a:pt x="6367" y="1439"/>
                  </a:cubicBezTo>
                  <a:cubicBezTo>
                    <a:pt x="6567" y="1104"/>
                    <a:pt x="6467" y="670"/>
                    <a:pt x="6133" y="469"/>
                  </a:cubicBezTo>
                  <a:cubicBezTo>
                    <a:pt x="5728" y="243"/>
                    <a:pt x="5073" y="1"/>
                    <a:pt x="4031" y="1"/>
                  </a:cubicBezTo>
                  <a:close/>
                </a:path>
              </a:pathLst>
            </a:custGeom>
            <a:solidFill>
              <a:srgbClr val="EAF1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138;p67">
              <a:extLst>
                <a:ext uri="{FF2B5EF4-FFF2-40B4-BE49-F238E27FC236}">
                  <a16:creationId xmlns:a16="http://schemas.microsoft.com/office/drawing/2014/main" id="{C1A375F3-F163-40BC-8EDD-139BEFD5A791}"/>
                </a:ext>
              </a:extLst>
            </p:cNvPr>
            <p:cNvSpPr/>
            <p:nvPr/>
          </p:nvSpPr>
          <p:spPr>
            <a:xfrm>
              <a:off x="4494549" y="1808131"/>
              <a:ext cx="75128" cy="87954"/>
            </a:xfrm>
            <a:custGeom>
              <a:avLst/>
              <a:gdLst/>
              <a:ahLst/>
              <a:cxnLst/>
              <a:rect l="l" t="t" r="r" b="b"/>
              <a:pathLst>
                <a:path w="2343" h="2743" extrusionOk="0">
                  <a:moveTo>
                    <a:pt x="218" y="0"/>
                  </a:moveTo>
                  <a:cubicBezTo>
                    <a:pt x="94" y="0"/>
                    <a:pt x="0" y="150"/>
                    <a:pt x="53" y="269"/>
                  </a:cubicBezTo>
                  <a:cubicBezTo>
                    <a:pt x="204" y="520"/>
                    <a:pt x="371" y="737"/>
                    <a:pt x="571" y="954"/>
                  </a:cubicBezTo>
                  <a:cubicBezTo>
                    <a:pt x="755" y="1171"/>
                    <a:pt x="939" y="1389"/>
                    <a:pt x="1106" y="1623"/>
                  </a:cubicBezTo>
                  <a:cubicBezTo>
                    <a:pt x="1306" y="1856"/>
                    <a:pt x="1507" y="2090"/>
                    <a:pt x="1707" y="2324"/>
                  </a:cubicBezTo>
                  <a:cubicBezTo>
                    <a:pt x="1841" y="2508"/>
                    <a:pt x="1958" y="2725"/>
                    <a:pt x="2209" y="2742"/>
                  </a:cubicBezTo>
                  <a:cubicBezTo>
                    <a:pt x="2259" y="2742"/>
                    <a:pt x="2309" y="2692"/>
                    <a:pt x="2309" y="2642"/>
                  </a:cubicBezTo>
                  <a:cubicBezTo>
                    <a:pt x="2342" y="2408"/>
                    <a:pt x="2142" y="2224"/>
                    <a:pt x="1991" y="2040"/>
                  </a:cubicBezTo>
                  <a:cubicBezTo>
                    <a:pt x="1824" y="1823"/>
                    <a:pt x="1640" y="1606"/>
                    <a:pt x="1457" y="1389"/>
                  </a:cubicBezTo>
                  <a:cubicBezTo>
                    <a:pt x="1273" y="1155"/>
                    <a:pt x="1072" y="921"/>
                    <a:pt x="889" y="687"/>
                  </a:cubicBezTo>
                  <a:cubicBezTo>
                    <a:pt x="722" y="436"/>
                    <a:pt x="521" y="219"/>
                    <a:pt x="321" y="35"/>
                  </a:cubicBezTo>
                  <a:cubicBezTo>
                    <a:pt x="285" y="11"/>
                    <a:pt x="250" y="0"/>
                    <a:pt x="2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139;p67">
              <a:extLst>
                <a:ext uri="{FF2B5EF4-FFF2-40B4-BE49-F238E27FC236}">
                  <a16:creationId xmlns:a16="http://schemas.microsoft.com/office/drawing/2014/main" id="{6DC2669B-99DD-4EDF-909D-0077BA3A9796}"/>
                </a:ext>
              </a:extLst>
            </p:cNvPr>
            <p:cNvSpPr/>
            <p:nvPr/>
          </p:nvSpPr>
          <p:spPr>
            <a:xfrm>
              <a:off x="4491727" y="1850456"/>
              <a:ext cx="95458" cy="89045"/>
            </a:xfrm>
            <a:custGeom>
              <a:avLst/>
              <a:gdLst/>
              <a:ahLst/>
              <a:cxnLst/>
              <a:rect l="l" t="t" r="r" b="b"/>
              <a:pathLst>
                <a:path w="2977" h="2777" extrusionOk="0">
                  <a:moveTo>
                    <a:pt x="168" y="1"/>
                  </a:moveTo>
                  <a:cubicBezTo>
                    <a:pt x="83" y="1"/>
                    <a:pt x="1" y="81"/>
                    <a:pt x="24" y="186"/>
                  </a:cubicBezTo>
                  <a:cubicBezTo>
                    <a:pt x="58" y="470"/>
                    <a:pt x="308" y="754"/>
                    <a:pt x="475" y="988"/>
                  </a:cubicBezTo>
                  <a:cubicBezTo>
                    <a:pt x="659" y="1238"/>
                    <a:pt x="876" y="1489"/>
                    <a:pt x="1110" y="1706"/>
                  </a:cubicBezTo>
                  <a:cubicBezTo>
                    <a:pt x="1561" y="2174"/>
                    <a:pt x="2129" y="2542"/>
                    <a:pt x="2748" y="2759"/>
                  </a:cubicBezTo>
                  <a:cubicBezTo>
                    <a:pt x="2770" y="2771"/>
                    <a:pt x="2791" y="2777"/>
                    <a:pt x="2811" y="2777"/>
                  </a:cubicBezTo>
                  <a:cubicBezTo>
                    <a:pt x="2922" y="2777"/>
                    <a:pt x="2976" y="2598"/>
                    <a:pt x="2848" y="2542"/>
                  </a:cubicBezTo>
                  <a:cubicBezTo>
                    <a:pt x="2313" y="2224"/>
                    <a:pt x="1812" y="1873"/>
                    <a:pt x="1344" y="1455"/>
                  </a:cubicBezTo>
                  <a:cubicBezTo>
                    <a:pt x="1144" y="1238"/>
                    <a:pt x="943" y="1021"/>
                    <a:pt x="776" y="787"/>
                  </a:cubicBezTo>
                  <a:cubicBezTo>
                    <a:pt x="592" y="553"/>
                    <a:pt x="475" y="252"/>
                    <a:pt x="275" y="52"/>
                  </a:cubicBezTo>
                  <a:cubicBezTo>
                    <a:pt x="244" y="16"/>
                    <a:pt x="206" y="1"/>
                    <a:pt x="1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140;p67">
              <a:extLst>
                <a:ext uri="{FF2B5EF4-FFF2-40B4-BE49-F238E27FC236}">
                  <a16:creationId xmlns:a16="http://schemas.microsoft.com/office/drawing/2014/main" id="{4A803AE5-7418-4AF5-A5AF-A17B1B199F6C}"/>
                </a:ext>
              </a:extLst>
            </p:cNvPr>
            <p:cNvSpPr/>
            <p:nvPr/>
          </p:nvSpPr>
          <p:spPr>
            <a:xfrm>
              <a:off x="4901261" y="2720027"/>
              <a:ext cx="37003" cy="109342"/>
            </a:xfrm>
            <a:custGeom>
              <a:avLst/>
              <a:gdLst/>
              <a:ahLst/>
              <a:cxnLst/>
              <a:rect l="l" t="t" r="r" b="b"/>
              <a:pathLst>
                <a:path w="1154" h="3410" extrusionOk="0">
                  <a:moveTo>
                    <a:pt x="1" y="1"/>
                  </a:moveTo>
                  <a:lnTo>
                    <a:pt x="519" y="3409"/>
                  </a:lnTo>
                  <a:lnTo>
                    <a:pt x="1154" y="3225"/>
                  </a:lnTo>
                  <a:lnTo>
                    <a:pt x="970" y="185"/>
                  </a:lnTo>
                  <a:lnTo>
                    <a:pt x="1" y="1"/>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141;p67">
              <a:extLst>
                <a:ext uri="{FF2B5EF4-FFF2-40B4-BE49-F238E27FC236}">
                  <a16:creationId xmlns:a16="http://schemas.microsoft.com/office/drawing/2014/main" id="{29889E97-64B8-449A-B7C9-B197CF2ACA3F}"/>
                </a:ext>
              </a:extLst>
            </p:cNvPr>
            <p:cNvSpPr/>
            <p:nvPr/>
          </p:nvSpPr>
          <p:spPr>
            <a:xfrm>
              <a:off x="4971997" y="2816992"/>
              <a:ext cx="59513" cy="32738"/>
            </a:xfrm>
            <a:custGeom>
              <a:avLst/>
              <a:gdLst/>
              <a:ahLst/>
              <a:cxnLst/>
              <a:rect l="l" t="t" r="r" b="b"/>
              <a:pathLst>
                <a:path w="1856" h="1021" extrusionOk="0">
                  <a:moveTo>
                    <a:pt x="0" y="1"/>
                  </a:moveTo>
                  <a:cubicBezTo>
                    <a:pt x="0" y="1"/>
                    <a:pt x="619" y="619"/>
                    <a:pt x="1137" y="1020"/>
                  </a:cubicBezTo>
                  <a:cubicBezTo>
                    <a:pt x="1387" y="937"/>
                    <a:pt x="1621" y="820"/>
                    <a:pt x="1855" y="686"/>
                  </a:cubicBezTo>
                  <a:lnTo>
                    <a:pt x="0" y="1"/>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142;p67">
              <a:extLst>
                <a:ext uri="{FF2B5EF4-FFF2-40B4-BE49-F238E27FC236}">
                  <a16:creationId xmlns:a16="http://schemas.microsoft.com/office/drawing/2014/main" id="{B981E711-0B95-4F07-AF57-CD9FC278A000}"/>
                </a:ext>
              </a:extLst>
            </p:cNvPr>
            <p:cNvSpPr/>
            <p:nvPr/>
          </p:nvSpPr>
          <p:spPr>
            <a:xfrm>
              <a:off x="5031477" y="2812727"/>
              <a:ext cx="53068" cy="24658"/>
            </a:xfrm>
            <a:custGeom>
              <a:avLst/>
              <a:gdLst/>
              <a:ahLst/>
              <a:cxnLst/>
              <a:rect l="l" t="t" r="r" b="b"/>
              <a:pathLst>
                <a:path w="1655" h="769" extrusionOk="0">
                  <a:moveTo>
                    <a:pt x="0" y="0"/>
                  </a:moveTo>
                  <a:lnTo>
                    <a:pt x="1220" y="769"/>
                  </a:lnTo>
                  <a:cubicBezTo>
                    <a:pt x="1454" y="619"/>
                    <a:pt x="1654" y="518"/>
                    <a:pt x="1654" y="518"/>
                  </a:cubicBezTo>
                  <a:lnTo>
                    <a:pt x="0" y="0"/>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143;p67">
              <a:extLst>
                <a:ext uri="{FF2B5EF4-FFF2-40B4-BE49-F238E27FC236}">
                  <a16:creationId xmlns:a16="http://schemas.microsoft.com/office/drawing/2014/main" id="{208AAA33-809E-48BF-84E2-3A19AD4B7E57}"/>
                </a:ext>
              </a:extLst>
            </p:cNvPr>
            <p:cNvSpPr/>
            <p:nvPr/>
          </p:nvSpPr>
          <p:spPr>
            <a:xfrm>
              <a:off x="4961287" y="2189640"/>
              <a:ext cx="100203" cy="94784"/>
            </a:xfrm>
            <a:custGeom>
              <a:avLst/>
              <a:gdLst/>
              <a:ahLst/>
              <a:cxnLst/>
              <a:rect l="l" t="t" r="r" b="b"/>
              <a:pathLst>
                <a:path w="3125" h="2956" extrusionOk="0">
                  <a:moveTo>
                    <a:pt x="2573" y="0"/>
                  </a:moveTo>
                  <a:lnTo>
                    <a:pt x="1805" y="1136"/>
                  </a:lnTo>
                  <a:cubicBezTo>
                    <a:pt x="1805" y="1136"/>
                    <a:pt x="0" y="2339"/>
                    <a:pt x="50" y="2557"/>
                  </a:cubicBezTo>
                  <a:cubicBezTo>
                    <a:pt x="95" y="2712"/>
                    <a:pt x="455" y="2955"/>
                    <a:pt x="942" y="2955"/>
                  </a:cubicBezTo>
                  <a:cubicBezTo>
                    <a:pt x="1188" y="2955"/>
                    <a:pt x="1468" y="2893"/>
                    <a:pt x="1755" y="2724"/>
                  </a:cubicBezTo>
                  <a:cubicBezTo>
                    <a:pt x="2607" y="2239"/>
                    <a:pt x="3125" y="919"/>
                    <a:pt x="3125" y="919"/>
                  </a:cubicBezTo>
                  <a:lnTo>
                    <a:pt x="2573" y="0"/>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144;p67">
              <a:extLst>
                <a:ext uri="{FF2B5EF4-FFF2-40B4-BE49-F238E27FC236}">
                  <a16:creationId xmlns:a16="http://schemas.microsoft.com/office/drawing/2014/main" id="{B08A4145-7AA7-466A-8DF8-00FF3B8FB978}"/>
                </a:ext>
              </a:extLst>
            </p:cNvPr>
            <p:cNvSpPr/>
            <p:nvPr/>
          </p:nvSpPr>
          <p:spPr>
            <a:xfrm>
              <a:off x="5029329" y="2171459"/>
              <a:ext cx="133422" cy="99113"/>
            </a:xfrm>
            <a:custGeom>
              <a:avLst/>
              <a:gdLst/>
              <a:ahLst/>
              <a:cxnLst/>
              <a:rect l="l" t="t" r="r" b="b"/>
              <a:pathLst>
                <a:path w="4161" h="3091" extrusionOk="0">
                  <a:moveTo>
                    <a:pt x="361" y="0"/>
                  </a:moveTo>
                  <a:cubicBezTo>
                    <a:pt x="240" y="0"/>
                    <a:pt x="130" y="23"/>
                    <a:pt x="50" y="83"/>
                  </a:cubicBezTo>
                  <a:cubicBezTo>
                    <a:pt x="0" y="133"/>
                    <a:pt x="368" y="2606"/>
                    <a:pt x="485" y="2806"/>
                  </a:cubicBezTo>
                  <a:cubicBezTo>
                    <a:pt x="603" y="2935"/>
                    <a:pt x="763" y="3002"/>
                    <a:pt x="929" y="3002"/>
                  </a:cubicBezTo>
                  <a:cubicBezTo>
                    <a:pt x="1020" y="3002"/>
                    <a:pt x="1114" y="2982"/>
                    <a:pt x="1203" y="2940"/>
                  </a:cubicBezTo>
                  <a:cubicBezTo>
                    <a:pt x="1220" y="2923"/>
                    <a:pt x="1237" y="2906"/>
                    <a:pt x="1253" y="2890"/>
                  </a:cubicBezTo>
                  <a:cubicBezTo>
                    <a:pt x="1337" y="2756"/>
                    <a:pt x="1404" y="2606"/>
                    <a:pt x="1420" y="2455"/>
                  </a:cubicBezTo>
                  <a:cubicBezTo>
                    <a:pt x="1420" y="2455"/>
                    <a:pt x="1890" y="2568"/>
                    <a:pt x="2168" y="2568"/>
                  </a:cubicBezTo>
                  <a:cubicBezTo>
                    <a:pt x="2260" y="2568"/>
                    <a:pt x="2331" y="2556"/>
                    <a:pt x="2356" y="2522"/>
                  </a:cubicBezTo>
                  <a:cubicBezTo>
                    <a:pt x="2423" y="2522"/>
                    <a:pt x="2490" y="2539"/>
                    <a:pt x="2557" y="2539"/>
                  </a:cubicBezTo>
                  <a:cubicBezTo>
                    <a:pt x="2591" y="2546"/>
                    <a:pt x="2626" y="2549"/>
                    <a:pt x="2661" y="2549"/>
                  </a:cubicBezTo>
                  <a:cubicBezTo>
                    <a:pt x="2792" y="2549"/>
                    <a:pt x="2919" y="2501"/>
                    <a:pt x="3024" y="2422"/>
                  </a:cubicBezTo>
                  <a:cubicBezTo>
                    <a:pt x="3141" y="2288"/>
                    <a:pt x="3292" y="2104"/>
                    <a:pt x="3292" y="2104"/>
                  </a:cubicBezTo>
                  <a:lnTo>
                    <a:pt x="3292" y="2121"/>
                  </a:lnTo>
                  <a:cubicBezTo>
                    <a:pt x="3275" y="2171"/>
                    <a:pt x="3141" y="2806"/>
                    <a:pt x="3208" y="2906"/>
                  </a:cubicBezTo>
                  <a:cubicBezTo>
                    <a:pt x="3309" y="2990"/>
                    <a:pt x="3425" y="3057"/>
                    <a:pt x="3542" y="3074"/>
                  </a:cubicBezTo>
                  <a:cubicBezTo>
                    <a:pt x="3587" y="3085"/>
                    <a:pt x="3630" y="3090"/>
                    <a:pt x="3671" y="3090"/>
                  </a:cubicBezTo>
                  <a:cubicBezTo>
                    <a:pt x="3754" y="3090"/>
                    <a:pt x="3832" y="3068"/>
                    <a:pt x="3910" y="3023"/>
                  </a:cubicBezTo>
                  <a:cubicBezTo>
                    <a:pt x="4077" y="2873"/>
                    <a:pt x="4161" y="1770"/>
                    <a:pt x="4161" y="1520"/>
                  </a:cubicBezTo>
                  <a:cubicBezTo>
                    <a:pt x="4144" y="1286"/>
                    <a:pt x="4094" y="1052"/>
                    <a:pt x="4010" y="818"/>
                  </a:cubicBezTo>
                  <a:lnTo>
                    <a:pt x="3559" y="801"/>
                  </a:lnTo>
                  <a:lnTo>
                    <a:pt x="3258" y="785"/>
                  </a:lnTo>
                  <a:cubicBezTo>
                    <a:pt x="3258" y="785"/>
                    <a:pt x="3158" y="400"/>
                    <a:pt x="3058" y="350"/>
                  </a:cubicBezTo>
                  <a:cubicBezTo>
                    <a:pt x="2932" y="340"/>
                    <a:pt x="2807" y="331"/>
                    <a:pt x="2682" y="331"/>
                  </a:cubicBezTo>
                  <a:cubicBezTo>
                    <a:pt x="2590" y="331"/>
                    <a:pt x="2498" y="336"/>
                    <a:pt x="2406" y="350"/>
                  </a:cubicBezTo>
                  <a:cubicBezTo>
                    <a:pt x="2406" y="350"/>
                    <a:pt x="2221" y="8"/>
                    <a:pt x="2009" y="8"/>
                  </a:cubicBezTo>
                  <a:cubicBezTo>
                    <a:pt x="1991" y="8"/>
                    <a:pt x="1973" y="11"/>
                    <a:pt x="1955" y="16"/>
                  </a:cubicBezTo>
                  <a:cubicBezTo>
                    <a:pt x="1738" y="66"/>
                    <a:pt x="1253" y="233"/>
                    <a:pt x="1253" y="233"/>
                  </a:cubicBezTo>
                  <a:cubicBezTo>
                    <a:pt x="1253" y="233"/>
                    <a:pt x="749" y="0"/>
                    <a:pt x="361" y="0"/>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145;p67">
              <a:extLst>
                <a:ext uri="{FF2B5EF4-FFF2-40B4-BE49-F238E27FC236}">
                  <a16:creationId xmlns:a16="http://schemas.microsoft.com/office/drawing/2014/main" id="{F82045CE-1E4C-4E62-B555-30C2E95C22D5}"/>
                </a:ext>
              </a:extLst>
            </p:cNvPr>
            <p:cNvSpPr/>
            <p:nvPr/>
          </p:nvSpPr>
          <p:spPr>
            <a:xfrm>
              <a:off x="5063606" y="2200895"/>
              <a:ext cx="11287" cy="63232"/>
            </a:xfrm>
            <a:custGeom>
              <a:avLst/>
              <a:gdLst/>
              <a:ahLst/>
              <a:cxnLst/>
              <a:rect l="l" t="t" r="r" b="b"/>
              <a:pathLst>
                <a:path w="352" h="1972" extrusionOk="0">
                  <a:moveTo>
                    <a:pt x="201" y="0"/>
                  </a:moveTo>
                  <a:cubicBezTo>
                    <a:pt x="51" y="351"/>
                    <a:pt x="1" y="719"/>
                    <a:pt x="51" y="1086"/>
                  </a:cubicBezTo>
                  <a:cubicBezTo>
                    <a:pt x="67" y="1471"/>
                    <a:pt x="168" y="1771"/>
                    <a:pt x="184" y="1972"/>
                  </a:cubicBezTo>
                  <a:cubicBezTo>
                    <a:pt x="268" y="1838"/>
                    <a:pt x="335" y="1688"/>
                    <a:pt x="351" y="1537"/>
                  </a:cubicBezTo>
                  <a:lnTo>
                    <a:pt x="201" y="0"/>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146;p67">
              <a:extLst>
                <a:ext uri="{FF2B5EF4-FFF2-40B4-BE49-F238E27FC236}">
                  <a16:creationId xmlns:a16="http://schemas.microsoft.com/office/drawing/2014/main" id="{FEEE68E1-204A-4F2B-9B4D-DCB2154AF6C1}"/>
                </a:ext>
              </a:extLst>
            </p:cNvPr>
            <p:cNvSpPr/>
            <p:nvPr/>
          </p:nvSpPr>
          <p:spPr>
            <a:xfrm>
              <a:off x="5104874" y="2200350"/>
              <a:ext cx="17155" cy="52522"/>
            </a:xfrm>
            <a:custGeom>
              <a:avLst/>
              <a:gdLst/>
              <a:ahLst/>
              <a:cxnLst/>
              <a:rect l="l" t="t" r="r" b="b"/>
              <a:pathLst>
                <a:path w="535" h="1638" extrusionOk="0">
                  <a:moveTo>
                    <a:pt x="17" y="0"/>
                  </a:moveTo>
                  <a:lnTo>
                    <a:pt x="17" y="0"/>
                  </a:lnTo>
                  <a:cubicBezTo>
                    <a:pt x="34" y="569"/>
                    <a:pt x="0" y="1621"/>
                    <a:pt x="0" y="1621"/>
                  </a:cubicBezTo>
                  <a:cubicBezTo>
                    <a:pt x="67" y="1621"/>
                    <a:pt x="134" y="1638"/>
                    <a:pt x="201" y="1638"/>
                  </a:cubicBezTo>
                  <a:cubicBezTo>
                    <a:pt x="535" y="853"/>
                    <a:pt x="251" y="518"/>
                    <a:pt x="17"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147;p67">
              <a:extLst>
                <a:ext uri="{FF2B5EF4-FFF2-40B4-BE49-F238E27FC236}">
                  <a16:creationId xmlns:a16="http://schemas.microsoft.com/office/drawing/2014/main" id="{29D1F4FF-91C2-45F4-AB55-A51A6A999FCB}"/>
                </a:ext>
              </a:extLst>
            </p:cNvPr>
            <p:cNvSpPr/>
            <p:nvPr/>
          </p:nvSpPr>
          <p:spPr>
            <a:xfrm>
              <a:off x="5130045" y="2196598"/>
              <a:ext cx="21451" cy="68106"/>
            </a:xfrm>
            <a:custGeom>
              <a:avLst/>
              <a:gdLst/>
              <a:ahLst/>
              <a:cxnLst/>
              <a:rect l="l" t="t" r="r" b="b"/>
              <a:pathLst>
                <a:path w="669" h="2124" extrusionOk="0">
                  <a:moveTo>
                    <a:pt x="117" y="1"/>
                  </a:moveTo>
                  <a:lnTo>
                    <a:pt x="117" y="1"/>
                  </a:lnTo>
                  <a:cubicBezTo>
                    <a:pt x="117" y="1"/>
                    <a:pt x="368" y="619"/>
                    <a:pt x="318" y="869"/>
                  </a:cubicBezTo>
                  <a:cubicBezTo>
                    <a:pt x="284" y="1020"/>
                    <a:pt x="234" y="1187"/>
                    <a:pt x="151" y="1320"/>
                  </a:cubicBezTo>
                  <a:lnTo>
                    <a:pt x="151" y="1337"/>
                  </a:lnTo>
                  <a:cubicBezTo>
                    <a:pt x="134" y="1387"/>
                    <a:pt x="0" y="2022"/>
                    <a:pt x="67" y="2122"/>
                  </a:cubicBezTo>
                  <a:cubicBezTo>
                    <a:pt x="68" y="2123"/>
                    <a:pt x="69" y="2124"/>
                    <a:pt x="70" y="2124"/>
                  </a:cubicBezTo>
                  <a:cubicBezTo>
                    <a:pt x="122" y="2124"/>
                    <a:pt x="668" y="867"/>
                    <a:pt x="635" y="719"/>
                  </a:cubicBezTo>
                  <a:cubicBezTo>
                    <a:pt x="585" y="468"/>
                    <a:pt x="518" y="234"/>
                    <a:pt x="418" y="17"/>
                  </a:cubicBezTo>
                  <a:lnTo>
                    <a:pt x="117" y="1"/>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5863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8" name="Google Shape;478;p35"/>
          <p:cNvSpPr txBox="1">
            <a:spLocks noGrp="1"/>
          </p:cNvSpPr>
          <p:nvPr>
            <p:ph type="body" idx="4294967295"/>
          </p:nvPr>
        </p:nvSpPr>
        <p:spPr>
          <a:xfrm>
            <a:off x="3221666" y="522294"/>
            <a:ext cx="5741581" cy="3742800"/>
          </a:xfrm>
          <a:prstGeom prst="rect">
            <a:avLst/>
          </a:prstGeom>
        </p:spPr>
        <p:txBody>
          <a:bodyPr spcFirstLastPara="1" wrap="square" lIns="91425" tIns="91425" rIns="91425" bIns="91425" anchor="t" anchorCtr="0">
            <a:noAutofit/>
          </a:bodyPr>
          <a:lstStyle/>
          <a:p>
            <a:pPr marL="0" indent="0">
              <a:buClr>
                <a:schemeClr val="bg1"/>
              </a:buClr>
              <a:buSzPct val="100000"/>
              <a:buNone/>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Xidmətlər zərfində təminata alınan </a:t>
            </a:r>
            <a:r>
              <a:rPr lang="az-Latn-AZ"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stasionar cərrahi xidmətlər</a:t>
            </a: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in sayı 950-dir. Təminata alınmış əməliyyatlar sırasında həyati vacib, dəyəri yüksək olan əməliyyatlar əhali üçün böyük əhəmiyyət kəsb edir:</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Anevrizma əməliyyatarı;</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Baş beyin və beyin qişalarında aparılan əməliyyatlar;</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Aorta-koronar şuntlama əməliyyatı; </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Anadangəlmə ürək qüsurları;</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Ağciyər əməliyyatları; </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Diafraqmal yırtıqlar;  </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Koxlear implantasiya;</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Oynaq endoprotezlərin yerləşdirilməsi;</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Prostat vəzində aparılan əməliyyatlar;</a:t>
            </a:r>
          </a:p>
          <a:p>
            <a:pPr marL="285750" indent="-285750">
              <a:buClr>
                <a:schemeClr val="bg1"/>
              </a:buClr>
              <a:buSzPct val="100000"/>
              <a:buFont typeface="Arial" panose="020B0604020202020204" pitchFamily="34" charset="0"/>
              <a:buChar char="▲"/>
            </a:pPr>
            <a:r>
              <a:rPr lang="az-Latn-AZ"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Digər.</a:t>
            </a:r>
          </a:p>
        </p:txBody>
      </p:sp>
      <p:grpSp>
        <p:nvGrpSpPr>
          <p:cNvPr id="85" name="Google Shape;2157;p68">
            <a:extLst>
              <a:ext uri="{FF2B5EF4-FFF2-40B4-BE49-F238E27FC236}">
                <a16:creationId xmlns:a16="http://schemas.microsoft.com/office/drawing/2014/main" id="{69DB8E33-BDF5-46F5-AB85-BDCBE4D44EB3}"/>
              </a:ext>
            </a:extLst>
          </p:cNvPr>
          <p:cNvGrpSpPr/>
          <p:nvPr/>
        </p:nvGrpSpPr>
        <p:grpSpPr>
          <a:xfrm flipH="1">
            <a:off x="180753" y="1459278"/>
            <a:ext cx="3040913" cy="3439111"/>
            <a:chOff x="5620603" y="1572940"/>
            <a:chExt cx="2837707" cy="2996002"/>
          </a:xfrm>
        </p:grpSpPr>
        <p:sp>
          <p:nvSpPr>
            <p:cNvPr id="86" name="Google Shape;2158;p68">
              <a:extLst>
                <a:ext uri="{FF2B5EF4-FFF2-40B4-BE49-F238E27FC236}">
                  <a16:creationId xmlns:a16="http://schemas.microsoft.com/office/drawing/2014/main" id="{2841DA5C-2133-40A3-BD5A-CB6AAC56CEC6}"/>
                </a:ext>
              </a:extLst>
            </p:cNvPr>
            <p:cNvSpPr/>
            <p:nvPr/>
          </p:nvSpPr>
          <p:spPr>
            <a:xfrm>
              <a:off x="5726657" y="3542317"/>
              <a:ext cx="980538" cy="943264"/>
            </a:xfrm>
            <a:custGeom>
              <a:avLst/>
              <a:gdLst/>
              <a:ahLst/>
              <a:cxnLst/>
              <a:rect l="l" t="t" r="r" b="b"/>
              <a:pathLst>
                <a:path w="30594" h="29431" extrusionOk="0">
                  <a:moveTo>
                    <a:pt x="15883" y="4542"/>
                  </a:moveTo>
                  <a:cubicBezTo>
                    <a:pt x="17192" y="4542"/>
                    <a:pt x="18511" y="4795"/>
                    <a:pt x="19766" y="5314"/>
                  </a:cubicBezTo>
                  <a:cubicBezTo>
                    <a:pt x="23576" y="6902"/>
                    <a:pt x="26049" y="10611"/>
                    <a:pt x="26049" y="14721"/>
                  </a:cubicBezTo>
                  <a:cubicBezTo>
                    <a:pt x="26049" y="20335"/>
                    <a:pt x="21504" y="24880"/>
                    <a:pt x="15873" y="24880"/>
                  </a:cubicBezTo>
                  <a:cubicBezTo>
                    <a:pt x="11763" y="24880"/>
                    <a:pt x="8054" y="22407"/>
                    <a:pt x="6483" y="18614"/>
                  </a:cubicBezTo>
                  <a:cubicBezTo>
                    <a:pt x="4912" y="14805"/>
                    <a:pt x="5781" y="10427"/>
                    <a:pt x="8688" y="7520"/>
                  </a:cubicBezTo>
                  <a:cubicBezTo>
                    <a:pt x="10634" y="5575"/>
                    <a:pt x="13237" y="4542"/>
                    <a:pt x="15883" y="4542"/>
                  </a:cubicBezTo>
                  <a:close/>
                  <a:moveTo>
                    <a:pt x="15873" y="1"/>
                  </a:moveTo>
                  <a:cubicBezTo>
                    <a:pt x="9925" y="1"/>
                    <a:pt x="4561" y="3593"/>
                    <a:pt x="2289" y="9090"/>
                  </a:cubicBezTo>
                  <a:cubicBezTo>
                    <a:pt x="0" y="14588"/>
                    <a:pt x="1270" y="20903"/>
                    <a:pt x="5480" y="25114"/>
                  </a:cubicBezTo>
                  <a:cubicBezTo>
                    <a:pt x="8286" y="27930"/>
                    <a:pt x="12048" y="29431"/>
                    <a:pt x="15877" y="29431"/>
                  </a:cubicBezTo>
                  <a:cubicBezTo>
                    <a:pt x="17772" y="29431"/>
                    <a:pt x="19684" y="29063"/>
                    <a:pt x="21504" y="28305"/>
                  </a:cubicBezTo>
                  <a:cubicBezTo>
                    <a:pt x="27001" y="26033"/>
                    <a:pt x="30593" y="20669"/>
                    <a:pt x="30593" y="14721"/>
                  </a:cubicBezTo>
                  <a:cubicBezTo>
                    <a:pt x="30593" y="6584"/>
                    <a:pt x="24010" y="1"/>
                    <a:pt x="15873" y="1"/>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159;p68">
              <a:extLst>
                <a:ext uri="{FF2B5EF4-FFF2-40B4-BE49-F238E27FC236}">
                  <a16:creationId xmlns:a16="http://schemas.microsoft.com/office/drawing/2014/main" id="{3C383290-9346-4AB2-AF7D-0721CF5B687D}"/>
                </a:ext>
              </a:extLst>
            </p:cNvPr>
            <p:cNvSpPr/>
            <p:nvPr/>
          </p:nvSpPr>
          <p:spPr>
            <a:xfrm>
              <a:off x="5726657" y="3542317"/>
              <a:ext cx="980538" cy="943264"/>
            </a:xfrm>
            <a:custGeom>
              <a:avLst/>
              <a:gdLst/>
              <a:ahLst/>
              <a:cxnLst/>
              <a:rect l="l" t="t" r="r" b="b"/>
              <a:pathLst>
                <a:path w="30594" h="29431" extrusionOk="0">
                  <a:moveTo>
                    <a:pt x="15883" y="4542"/>
                  </a:moveTo>
                  <a:cubicBezTo>
                    <a:pt x="17192" y="4542"/>
                    <a:pt x="18511" y="4795"/>
                    <a:pt x="19766" y="5314"/>
                  </a:cubicBezTo>
                  <a:cubicBezTo>
                    <a:pt x="23576" y="6902"/>
                    <a:pt x="26049" y="10611"/>
                    <a:pt x="26049" y="14721"/>
                  </a:cubicBezTo>
                  <a:cubicBezTo>
                    <a:pt x="26049" y="20335"/>
                    <a:pt x="21504" y="24880"/>
                    <a:pt x="15873" y="24880"/>
                  </a:cubicBezTo>
                  <a:cubicBezTo>
                    <a:pt x="11763" y="24880"/>
                    <a:pt x="8054" y="22407"/>
                    <a:pt x="6483" y="18614"/>
                  </a:cubicBezTo>
                  <a:cubicBezTo>
                    <a:pt x="4912" y="14805"/>
                    <a:pt x="5781" y="10427"/>
                    <a:pt x="8688" y="7520"/>
                  </a:cubicBezTo>
                  <a:cubicBezTo>
                    <a:pt x="10634" y="5575"/>
                    <a:pt x="13237" y="4542"/>
                    <a:pt x="15883" y="4542"/>
                  </a:cubicBezTo>
                  <a:close/>
                  <a:moveTo>
                    <a:pt x="15873" y="1"/>
                  </a:moveTo>
                  <a:cubicBezTo>
                    <a:pt x="9925" y="1"/>
                    <a:pt x="4561" y="3593"/>
                    <a:pt x="2289" y="9090"/>
                  </a:cubicBezTo>
                  <a:cubicBezTo>
                    <a:pt x="0" y="14588"/>
                    <a:pt x="1270" y="20903"/>
                    <a:pt x="5480" y="25114"/>
                  </a:cubicBezTo>
                  <a:cubicBezTo>
                    <a:pt x="8286" y="27930"/>
                    <a:pt x="12048" y="29431"/>
                    <a:pt x="15877" y="29431"/>
                  </a:cubicBezTo>
                  <a:cubicBezTo>
                    <a:pt x="17772" y="29431"/>
                    <a:pt x="19684" y="29063"/>
                    <a:pt x="21504" y="28305"/>
                  </a:cubicBezTo>
                  <a:cubicBezTo>
                    <a:pt x="27001" y="26033"/>
                    <a:pt x="30593" y="20669"/>
                    <a:pt x="30593" y="14721"/>
                  </a:cubicBezTo>
                  <a:cubicBezTo>
                    <a:pt x="30593" y="6584"/>
                    <a:pt x="24010" y="1"/>
                    <a:pt x="15873"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160;p68">
              <a:extLst>
                <a:ext uri="{FF2B5EF4-FFF2-40B4-BE49-F238E27FC236}">
                  <a16:creationId xmlns:a16="http://schemas.microsoft.com/office/drawing/2014/main" id="{57F499A6-F522-4715-919B-5A5C2A9557AA}"/>
                </a:ext>
              </a:extLst>
            </p:cNvPr>
            <p:cNvSpPr/>
            <p:nvPr/>
          </p:nvSpPr>
          <p:spPr>
            <a:xfrm>
              <a:off x="5704670" y="3507126"/>
              <a:ext cx="1094091" cy="1016818"/>
            </a:xfrm>
            <a:custGeom>
              <a:avLst/>
              <a:gdLst/>
              <a:ahLst/>
              <a:cxnLst/>
              <a:rect l="l" t="t" r="r" b="b"/>
              <a:pathLst>
                <a:path w="34137" h="31726" extrusionOk="0">
                  <a:moveTo>
                    <a:pt x="16559" y="2285"/>
                  </a:moveTo>
                  <a:cubicBezTo>
                    <a:pt x="18380" y="2285"/>
                    <a:pt x="20168" y="2653"/>
                    <a:pt x="21822" y="3355"/>
                  </a:cubicBezTo>
                  <a:cubicBezTo>
                    <a:pt x="28205" y="6045"/>
                    <a:pt x="31497" y="13129"/>
                    <a:pt x="29458" y="19746"/>
                  </a:cubicBezTo>
                  <a:cubicBezTo>
                    <a:pt x="27689" y="25473"/>
                    <a:pt x="22397" y="29237"/>
                    <a:pt x="16596" y="29237"/>
                  </a:cubicBezTo>
                  <a:cubicBezTo>
                    <a:pt x="15712" y="29237"/>
                    <a:pt x="14816" y="29150"/>
                    <a:pt x="13919" y="28969"/>
                  </a:cubicBezTo>
                  <a:cubicBezTo>
                    <a:pt x="7136" y="27599"/>
                    <a:pt x="2491" y="21316"/>
                    <a:pt x="3176" y="14432"/>
                  </a:cubicBezTo>
                  <a:cubicBezTo>
                    <a:pt x="3861" y="7548"/>
                    <a:pt x="9642" y="2302"/>
                    <a:pt x="16559" y="2285"/>
                  </a:cubicBezTo>
                  <a:close/>
                  <a:moveTo>
                    <a:pt x="16592" y="0"/>
                  </a:moveTo>
                  <a:cubicBezTo>
                    <a:pt x="15555" y="0"/>
                    <a:pt x="14504" y="102"/>
                    <a:pt x="13451" y="314"/>
                  </a:cubicBezTo>
                  <a:cubicBezTo>
                    <a:pt x="5465" y="1934"/>
                    <a:pt x="1" y="9320"/>
                    <a:pt x="803" y="17423"/>
                  </a:cubicBezTo>
                  <a:cubicBezTo>
                    <a:pt x="1605" y="25527"/>
                    <a:pt x="8422" y="31709"/>
                    <a:pt x="16559" y="31726"/>
                  </a:cubicBezTo>
                  <a:cubicBezTo>
                    <a:pt x="18698" y="31726"/>
                    <a:pt x="20803" y="31308"/>
                    <a:pt x="22758" y="30473"/>
                  </a:cubicBezTo>
                  <a:cubicBezTo>
                    <a:pt x="30260" y="27298"/>
                    <a:pt x="34137" y="18960"/>
                    <a:pt x="31747" y="11174"/>
                  </a:cubicBezTo>
                  <a:cubicBezTo>
                    <a:pt x="29658" y="4429"/>
                    <a:pt x="23425" y="0"/>
                    <a:pt x="16592"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161;p68">
              <a:extLst>
                <a:ext uri="{FF2B5EF4-FFF2-40B4-BE49-F238E27FC236}">
                  <a16:creationId xmlns:a16="http://schemas.microsoft.com/office/drawing/2014/main" id="{342F64A8-0B48-4A6A-92F1-D3068CE0ECDC}"/>
                </a:ext>
              </a:extLst>
            </p:cNvPr>
            <p:cNvSpPr/>
            <p:nvPr/>
          </p:nvSpPr>
          <p:spPr>
            <a:xfrm>
              <a:off x="5869087" y="3367772"/>
              <a:ext cx="732599" cy="1003550"/>
            </a:xfrm>
            <a:custGeom>
              <a:avLst/>
              <a:gdLst/>
              <a:ahLst/>
              <a:cxnLst/>
              <a:rect l="l" t="t" r="r" b="b"/>
              <a:pathLst>
                <a:path w="22858" h="31312" extrusionOk="0">
                  <a:moveTo>
                    <a:pt x="2991" y="0"/>
                  </a:moveTo>
                  <a:cubicBezTo>
                    <a:pt x="2423" y="0"/>
                    <a:pt x="1955" y="401"/>
                    <a:pt x="1855" y="952"/>
                  </a:cubicBezTo>
                  <a:lnTo>
                    <a:pt x="1237" y="4662"/>
                  </a:lnTo>
                  <a:cubicBezTo>
                    <a:pt x="418" y="9507"/>
                    <a:pt x="1" y="14436"/>
                    <a:pt x="1" y="19365"/>
                  </a:cubicBezTo>
                  <a:lnTo>
                    <a:pt x="1" y="20936"/>
                  </a:lnTo>
                  <a:cubicBezTo>
                    <a:pt x="1" y="26667"/>
                    <a:pt x="4645" y="31312"/>
                    <a:pt x="10377" y="31312"/>
                  </a:cubicBezTo>
                  <a:lnTo>
                    <a:pt x="12482" y="31312"/>
                  </a:lnTo>
                  <a:cubicBezTo>
                    <a:pt x="18213" y="31312"/>
                    <a:pt x="22858" y="26667"/>
                    <a:pt x="22858" y="20936"/>
                  </a:cubicBezTo>
                  <a:lnTo>
                    <a:pt x="22858" y="0"/>
                  </a:ln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162;p68">
              <a:extLst>
                <a:ext uri="{FF2B5EF4-FFF2-40B4-BE49-F238E27FC236}">
                  <a16:creationId xmlns:a16="http://schemas.microsoft.com/office/drawing/2014/main" id="{E0419EB0-EAAB-4C23-804D-F78111EA64C3}"/>
                </a:ext>
              </a:extLst>
            </p:cNvPr>
            <p:cNvSpPr/>
            <p:nvPr/>
          </p:nvSpPr>
          <p:spPr>
            <a:xfrm>
              <a:off x="6972761" y="2090772"/>
              <a:ext cx="654429" cy="842723"/>
            </a:xfrm>
            <a:custGeom>
              <a:avLst/>
              <a:gdLst/>
              <a:ahLst/>
              <a:cxnLst/>
              <a:rect l="l" t="t" r="r" b="b"/>
              <a:pathLst>
                <a:path w="20419" h="26294" extrusionOk="0">
                  <a:moveTo>
                    <a:pt x="15714" y="1"/>
                  </a:moveTo>
                  <a:cubicBezTo>
                    <a:pt x="14573" y="1"/>
                    <a:pt x="14075" y="847"/>
                    <a:pt x="13351" y="2584"/>
                  </a:cubicBezTo>
                  <a:cubicBezTo>
                    <a:pt x="12633" y="4255"/>
                    <a:pt x="8589" y="14848"/>
                    <a:pt x="8589" y="14848"/>
                  </a:cubicBezTo>
                  <a:lnTo>
                    <a:pt x="1" y="24339"/>
                  </a:lnTo>
                  <a:lnTo>
                    <a:pt x="2123" y="26293"/>
                  </a:lnTo>
                  <a:cubicBezTo>
                    <a:pt x="2123" y="26293"/>
                    <a:pt x="10594" y="20963"/>
                    <a:pt x="12482" y="17672"/>
                  </a:cubicBezTo>
                  <a:cubicBezTo>
                    <a:pt x="14370" y="14380"/>
                    <a:pt x="20419" y="863"/>
                    <a:pt x="16292" y="61"/>
                  </a:cubicBezTo>
                  <a:cubicBezTo>
                    <a:pt x="16082" y="21"/>
                    <a:pt x="15890" y="1"/>
                    <a:pt x="15714" y="1"/>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163;p68">
              <a:extLst>
                <a:ext uri="{FF2B5EF4-FFF2-40B4-BE49-F238E27FC236}">
                  <a16:creationId xmlns:a16="http://schemas.microsoft.com/office/drawing/2014/main" id="{D51941FC-5020-4F9C-BCE7-F54171A93BEB}"/>
                </a:ext>
              </a:extLst>
            </p:cNvPr>
            <p:cNvSpPr/>
            <p:nvPr/>
          </p:nvSpPr>
          <p:spPr>
            <a:xfrm>
              <a:off x="6893501" y="2835710"/>
              <a:ext cx="156404" cy="120796"/>
            </a:xfrm>
            <a:custGeom>
              <a:avLst/>
              <a:gdLst/>
              <a:ahLst/>
              <a:cxnLst/>
              <a:rect l="l" t="t" r="r" b="b"/>
              <a:pathLst>
                <a:path w="4880" h="3769" extrusionOk="0">
                  <a:moveTo>
                    <a:pt x="2264" y="1"/>
                  </a:moveTo>
                  <a:cubicBezTo>
                    <a:pt x="1708" y="1"/>
                    <a:pt x="1205" y="118"/>
                    <a:pt x="1037" y="461"/>
                  </a:cubicBezTo>
                  <a:cubicBezTo>
                    <a:pt x="853" y="811"/>
                    <a:pt x="903" y="1964"/>
                    <a:pt x="486" y="2148"/>
                  </a:cubicBezTo>
                  <a:cubicBezTo>
                    <a:pt x="235" y="2265"/>
                    <a:pt x="1" y="2399"/>
                    <a:pt x="18" y="2499"/>
                  </a:cubicBezTo>
                  <a:cubicBezTo>
                    <a:pt x="34" y="2700"/>
                    <a:pt x="385" y="2833"/>
                    <a:pt x="569" y="2867"/>
                  </a:cubicBezTo>
                  <a:cubicBezTo>
                    <a:pt x="595" y="2871"/>
                    <a:pt x="624" y="2873"/>
                    <a:pt x="655" y="2873"/>
                  </a:cubicBezTo>
                  <a:cubicBezTo>
                    <a:pt x="985" y="2873"/>
                    <a:pt x="1572" y="2649"/>
                    <a:pt x="1572" y="2649"/>
                  </a:cubicBezTo>
                  <a:cubicBezTo>
                    <a:pt x="1572" y="2649"/>
                    <a:pt x="2106" y="3602"/>
                    <a:pt x="2290" y="3618"/>
                  </a:cubicBezTo>
                  <a:cubicBezTo>
                    <a:pt x="2407" y="3618"/>
                    <a:pt x="2541" y="3585"/>
                    <a:pt x="2674" y="3552"/>
                  </a:cubicBezTo>
                  <a:cubicBezTo>
                    <a:pt x="2892" y="3518"/>
                    <a:pt x="3126" y="3468"/>
                    <a:pt x="3359" y="3435"/>
                  </a:cubicBezTo>
                  <a:lnTo>
                    <a:pt x="3627" y="3769"/>
                  </a:lnTo>
                  <a:cubicBezTo>
                    <a:pt x="3627" y="3769"/>
                    <a:pt x="4245" y="2783"/>
                    <a:pt x="4445" y="2432"/>
                  </a:cubicBezTo>
                  <a:cubicBezTo>
                    <a:pt x="4479" y="2382"/>
                    <a:pt x="4496" y="2332"/>
                    <a:pt x="4529" y="2265"/>
                  </a:cubicBezTo>
                  <a:cubicBezTo>
                    <a:pt x="4880" y="1630"/>
                    <a:pt x="4713" y="828"/>
                    <a:pt x="4128" y="394"/>
                  </a:cubicBezTo>
                  <a:cubicBezTo>
                    <a:pt x="3914" y="228"/>
                    <a:pt x="3038" y="1"/>
                    <a:pt x="2264"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164;p68">
              <a:extLst>
                <a:ext uri="{FF2B5EF4-FFF2-40B4-BE49-F238E27FC236}">
                  <a16:creationId xmlns:a16="http://schemas.microsoft.com/office/drawing/2014/main" id="{E7A1C73F-6589-47E9-B513-5462045764DE}"/>
                </a:ext>
              </a:extLst>
            </p:cNvPr>
            <p:cNvSpPr/>
            <p:nvPr/>
          </p:nvSpPr>
          <p:spPr>
            <a:xfrm>
              <a:off x="7252845" y="2067888"/>
              <a:ext cx="348640" cy="467706"/>
            </a:xfrm>
            <a:custGeom>
              <a:avLst/>
              <a:gdLst/>
              <a:ahLst/>
              <a:cxnLst/>
              <a:rect l="l" t="t" r="r" b="b"/>
              <a:pathLst>
                <a:path w="10878" h="14593" extrusionOk="0">
                  <a:moveTo>
                    <a:pt x="7384" y="0"/>
                  </a:moveTo>
                  <a:cubicBezTo>
                    <a:pt x="6964" y="0"/>
                    <a:pt x="6534" y="98"/>
                    <a:pt x="6116" y="307"/>
                  </a:cubicBezTo>
                  <a:cubicBezTo>
                    <a:pt x="4428" y="1143"/>
                    <a:pt x="0" y="11134"/>
                    <a:pt x="0" y="11134"/>
                  </a:cubicBezTo>
                  <a:lnTo>
                    <a:pt x="6918" y="14593"/>
                  </a:lnTo>
                  <a:cubicBezTo>
                    <a:pt x="6918" y="14593"/>
                    <a:pt x="10878" y="4217"/>
                    <a:pt x="10260" y="2312"/>
                  </a:cubicBezTo>
                  <a:cubicBezTo>
                    <a:pt x="9808" y="884"/>
                    <a:pt x="8643" y="0"/>
                    <a:pt x="7384" y="0"/>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165;p68">
              <a:extLst>
                <a:ext uri="{FF2B5EF4-FFF2-40B4-BE49-F238E27FC236}">
                  <a16:creationId xmlns:a16="http://schemas.microsoft.com/office/drawing/2014/main" id="{FC483E81-3B08-49F4-B43B-3ACAE57BF7C3}"/>
                </a:ext>
              </a:extLst>
            </p:cNvPr>
            <p:cNvSpPr/>
            <p:nvPr/>
          </p:nvSpPr>
          <p:spPr>
            <a:xfrm>
              <a:off x="7094326" y="4352028"/>
              <a:ext cx="449854" cy="171916"/>
            </a:xfrm>
            <a:custGeom>
              <a:avLst/>
              <a:gdLst/>
              <a:ahLst/>
              <a:cxnLst/>
              <a:rect l="l" t="t" r="r" b="b"/>
              <a:pathLst>
                <a:path w="14036" h="5364" extrusionOk="0">
                  <a:moveTo>
                    <a:pt x="8472" y="0"/>
                  </a:moveTo>
                  <a:cubicBezTo>
                    <a:pt x="8472" y="0"/>
                    <a:pt x="8539" y="1354"/>
                    <a:pt x="5865" y="2473"/>
                  </a:cubicBezTo>
                  <a:cubicBezTo>
                    <a:pt x="4946" y="2841"/>
                    <a:pt x="4011" y="3125"/>
                    <a:pt x="3042" y="3309"/>
                  </a:cubicBezTo>
                  <a:cubicBezTo>
                    <a:pt x="803" y="3776"/>
                    <a:pt x="1" y="5364"/>
                    <a:pt x="1" y="5364"/>
                  </a:cubicBezTo>
                  <a:lnTo>
                    <a:pt x="13835" y="5364"/>
                  </a:lnTo>
                  <a:lnTo>
                    <a:pt x="13936" y="2941"/>
                  </a:lnTo>
                  <a:lnTo>
                    <a:pt x="14036" y="401"/>
                  </a:lnTo>
                  <a:lnTo>
                    <a:pt x="8472" y="0"/>
                  </a:ln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166;p68">
              <a:extLst>
                <a:ext uri="{FF2B5EF4-FFF2-40B4-BE49-F238E27FC236}">
                  <a16:creationId xmlns:a16="http://schemas.microsoft.com/office/drawing/2014/main" id="{E66074FA-F003-49A7-A539-A190B843B706}"/>
                </a:ext>
              </a:extLst>
            </p:cNvPr>
            <p:cNvSpPr/>
            <p:nvPr/>
          </p:nvSpPr>
          <p:spPr>
            <a:xfrm>
              <a:off x="7094326" y="4431288"/>
              <a:ext cx="446649" cy="92657"/>
            </a:xfrm>
            <a:custGeom>
              <a:avLst/>
              <a:gdLst/>
              <a:ahLst/>
              <a:cxnLst/>
              <a:rect l="l" t="t" r="r" b="b"/>
              <a:pathLst>
                <a:path w="13936" h="2891" extrusionOk="0">
                  <a:moveTo>
                    <a:pt x="5865" y="0"/>
                  </a:moveTo>
                  <a:cubicBezTo>
                    <a:pt x="4946" y="368"/>
                    <a:pt x="4011" y="652"/>
                    <a:pt x="3042" y="836"/>
                  </a:cubicBezTo>
                  <a:cubicBezTo>
                    <a:pt x="803" y="1303"/>
                    <a:pt x="1" y="2891"/>
                    <a:pt x="1" y="2891"/>
                  </a:cubicBezTo>
                  <a:lnTo>
                    <a:pt x="13835" y="2891"/>
                  </a:lnTo>
                  <a:lnTo>
                    <a:pt x="13936" y="468"/>
                  </a:lnTo>
                  <a:lnTo>
                    <a:pt x="13936" y="468"/>
                  </a:lnTo>
                  <a:cubicBezTo>
                    <a:pt x="12666" y="836"/>
                    <a:pt x="10728" y="1638"/>
                    <a:pt x="7436" y="1905"/>
                  </a:cubicBezTo>
                  <a:cubicBezTo>
                    <a:pt x="7102" y="1237"/>
                    <a:pt x="6467" y="552"/>
                    <a:pt x="5865"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167;p68">
              <a:extLst>
                <a:ext uri="{FF2B5EF4-FFF2-40B4-BE49-F238E27FC236}">
                  <a16:creationId xmlns:a16="http://schemas.microsoft.com/office/drawing/2014/main" id="{CE1384AC-9BF1-4DC0-92C1-D001185F8EE6}"/>
                </a:ext>
              </a:extLst>
            </p:cNvPr>
            <p:cNvSpPr/>
            <p:nvPr/>
          </p:nvSpPr>
          <p:spPr>
            <a:xfrm>
              <a:off x="7310151" y="2876157"/>
              <a:ext cx="407003" cy="1536413"/>
            </a:xfrm>
            <a:custGeom>
              <a:avLst/>
              <a:gdLst/>
              <a:ahLst/>
              <a:cxnLst/>
              <a:rect l="l" t="t" r="r" b="b"/>
              <a:pathLst>
                <a:path w="12699" h="47938" extrusionOk="0">
                  <a:moveTo>
                    <a:pt x="12699" y="1"/>
                  </a:moveTo>
                  <a:lnTo>
                    <a:pt x="3426" y="285"/>
                  </a:lnTo>
                  <a:cubicBezTo>
                    <a:pt x="3426" y="285"/>
                    <a:pt x="3058" y="2290"/>
                    <a:pt x="2590" y="5164"/>
                  </a:cubicBezTo>
                  <a:cubicBezTo>
                    <a:pt x="2473" y="5832"/>
                    <a:pt x="2356" y="6534"/>
                    <a:pt x="2239" y="7286"/>
                  </a:cubicBezTo>
                  <a:cubicBezTo>
                    <a:pt x="1337" y="12900"/>
                    <a:pt x="217" y="20318"/>
                    <a:pt x="134" y="23359"/>
                  </a:cubicBezTo>
                  <a:cubicBezTo>
                    <a:pt x="0" y="28539"/>
                    <a:pt x="552" y="46150"/>
                    <a:pt x="552" y="46150"/>
                  </a:cubicBezTo>
                  <a:lnTo>
                    <a:pt x="8739" y="47937"/>
                  </a:lnTo>
                  <a:cubicBezTo>
                    <a:pt x="8739" y="47937"/>
                    <a:pt x="9558" y="28956"/>
                    <a:pt x="9558" y="24579"/>
                  </a:cubicBezTo>
                  <a:cubicBezTo>
                    <a:pt x="9892" y="21872"/>
                    <a:pt x="10961" y="13501"/>
                    <a:pt x="11763" y="7286"/>
                  </a:cubicBezTo>
                  <a:cubicBezTo>
                    <a:pt x="11863" y="6550"/>
                    <a:pt x="11947" y="5832"/>
                    <a:pt x="12030" y="5164"/>
                  </a:cubicBezTo>
                  <a:cubicBezTo>
                    <a:pt x="12431" y="2139"/>
                    <a:pt x="12699" y="1"/>
                    <a:pt x="12699" y="1"/>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168;p68">
              <a:extLst>
                <a:ext uri="{FF2B5EF4-FFF2-40B4-BE49-F238E27FC236}">
                  <a16:creationId xmlns:a16="http://schemas.microsoft.com/office/drawing/2014/main" id="{4EC94BB6-E6D7-4E22-9F92-5D1F92EBEEED}"/>
                </a:ext>
              </a:extLst>
            </p:cNvPr>
            <p:cNvSpPr/>
            <p:nvPr/>
          </p:nvSpPr>
          <p:spPr>
            <a:xfrm>
              <a:off x="8127875" y="4137293"/>
              <a:ext cx="330435" cy="431649"/>
            </a:xfrm>
            <a:custGeom>
              <a:avLst/>
              <a:gdLst/>
              <a:ahLst/>
              <a:cxnLst/>
              <a:rect l="l" t="t" r="r" b="b"/>
              <a:pathLst>
                <a:path w="10310" h="13468" extrusionOk="0">
                  <a:moveTo>
                    <a:pt x="6918" y="0"/>
                  </a:moveTo>
                  <a:lnTo>
                    <a:pt x="2724" y="3659"/>
                  </a:lnTo>
                  <a:cubicBezTo>
                    <a:pt x="2724" y="3659"/>
                    <a:pt x="3726" y="4562"/>
                    <a:pt x="2640" y="7268"/>
                  </a:cubicBezTo>
                  <a:cubicBezTo>
                    <a:pt x="2273" y="8171"/>
                    <a:pt x="1805" y="9039"/>
                    <a:pt x="1253" y="9858"/>
                  </a:cubicBezTo>
                  <a:cubicBezTo>
                    <a:pt x="0" y="11780"/>
                    <a:pt x="568" y="13467"/>
                    <a:pt x="568" y="13467"/>
                  </a:cubicBezTo>
                  <a:lnTo>
                    <a:pt x="10309" y="3626"/>
                  </a:lnTo>
                  <a:lnTo>
                    <a:pt x="8655" y="1872"/>
                  </a:lnTo>
                  <a:lnTo>
                    <a:pt x="6918" y="0"/>
                  </a:ln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169;p68">
              <a:extLst>
                <a:ext uri="{FF2B5EF4-FFF2-40B4-BE49-F238E27FC236}">
                  <a16:creationId xmlns:a16="http://schemas.microsoft.com/office/drawing/2014/main" id="{E723863D-E74A-445C-9CE7-BE55748C9810}"/>
                </a:ext>
              </a:extLst>
            </p:cNvPr>
            <p:cNvSpPr/>
            <p:nvPr/>
          </p:nvSpPr>
          <p:spPr>
            <a:xfrm>
              <a:off x="8127875" y="4197258"/>
              <a:ext cx="330435" cy="371684"/>
            </a:xfrm>
            <a:custGeom>
              <a:avLst/>
              <a:gdLst/>
              <a:ahLst/>
              <a:cxnLst/>
              <a:rect l="l" t="t" r="r" b="b"/>
              <a:pathLst>
                <a:path w="10310" h="11597" extrusionOk="0">
                  <a:moveTo>
                    <a:pt x="8655" y="1"/>
                  </a:moveTo>
                  <a:lnTo>
                    <a:pt x="8666" y="12"/>
                  </a:lnTo>
                  <a:lnTo>
                    <a:pt x="8666" y="12"/>
                  </a:lnTo>
                  <a:cubicBezTo>
                    <a:pt x="8668" y="8"/>
                    <a:pt x="8670" y="4"/>
                    <a:pt x="8672" y="1"/>
                  </a:cubicBezTo>
                  <a:close/>
                  <a:moveTo>
                    <a:pt x="8666" y="12"/>
                  </a:moveTo>
                  <a:cubicBezTo>
                    <a:pt x="8015" y="1166"/>
                    <a:pt x="7212" y="3100"/>
                    <a:pt x="5096" y="5615"/>
                  </a:cubicBezTo>
                  <a:cubicBezTo>
                    <a:pt x="4549" y="5436"/>
                    <a:pt x="3886" y="5384"/>
                    <a:pt x="3239" y="5384"/>
                  </a:cubicBezTo>
                  <a:cubicBezTo>
                    <a:pt x="3036" y="5384"/>
                    <a:pt x="2835" y="5389"/>
                    <a:pt x="2640" y="5397"/>
                  </a:cubicBezTo>
                  <a:cubicBezTo>
                    <a:pt x="2273" y="6300"/>
                    <a:pt x="1805" y="7168"/>
                    <a:pt x="1253" y="7987"/>
                  </a:cubicBezTo>
                  <a:cubicBezTo>
                    <a:pt x="0" y="9909"/>
                    <a:pt x="568" y="11596"/>
                    <a:pt x="568" y="11596"/>
                  </a:cubicBezTo>
                  <a:lnTo>
                    <a:pt x="10309" y="1755"/>
                  </a:lnTo>
                  <a:lnTo>
                    <a:pt x="8666" y="12"/>
                  </a:ln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170;p68">
              <a:extLst>
                <a:ext uri="{FF2B5EF4-FFF2-40B4-BE49-F238E27FC236}">
                  <a16:creationId xmlns:a16="http://schemas.microsoft.com/office/drawing/2014/main" id="{D5473281-0254-4740-855A-805B0CF2492B}"/>
                </a:ext>
              </a:extLst>
            </p:cNvPr>
            <p:cNvSpPr/>
            <p:nvPr/>
          </p:nvSpPr>
          <p:spPr>
            <a:xfrm>
              <a:off x="7612703" y="2958622"/>
              <a:ext cx="792596" cy="1323280"/>
            </a:xfrm>
            <a:custGeom>
              <a:avLst/>
              <a:gdLst/>
              <a:ahLst/>
              <a:cxnLst/>
              <a:rect l="l" t="t" r="r" b="b"/>
              <a:pathLst>
                <a:path w="24730" h="41288" extrusionOk="0">
                  <a:moveTo>
                    <a:pt x="1" y="1"/>
                  </a:moveTo>
                  <a:cubicBezTo>
                    <a:pt x="1" y="1"/>
                    <a:pt x="168" y="1939"/>
                    <a:pt x="418" y="4713"/>
                  </a:cubicBezTo>
                  <a:cubicBezTo>
                    <a:pt x="970" y="10794"/>
                    <a:pt x="1989" y="20803"/>
                    <a:pt x="2891" y="22774"/>
                  </a:cubicBezTo>
                  <a:cubicBezTo>
                    <a:pt x="3944" y="25147"/>
                    <a:pt x="18046" y="41287"/>
                    <a:pt x="18046" y="41287"/>
                  </a:cubicBezTo>
                  <a:lnTo>
                    <a:pt x="24729" y="38648"/>
                  </a:lnTo>
                  <a:lnTo>
                    <a:pt x="12098" y="20452"/>
                  </a:lnTo>
                  <a:lnTo>
                    <a:pt x="10443" y="4713"/>
                  </a:lnTo>
                  <a:lnTo>
                    <a:pt x="9959" y="1"/>
                  </a:ln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171;p68">
              <a:extLst>
                <a:ext uri="{FF2B5EF4-FFF2-40B4-BE49-F238E27FC236}">
                  <a16:creationId xmlns:a16="http://schemas.microsoft.com/office/drawing/2014/main" id="{F8C87656-4F50-414E-BCCB-D7F460C6CFDE}"/>
                </a:ext>
              </a:extLst>
            </p:cNvPr>
            <p:cNvSpPr/>
            <p:nvPr/>
          </p:nvSpPr>
          <p:spPr>
            <a:xfrm>
              <a:off x="7612703" y="2958622"/>
              <a:ext cx="334730" cy="151468"/>
            </a:xfrm>
            <a:custGeom>
              <a:avLst/>
              <a:gdLst/>
              <a:ahLst/>
              <a:cxnLst/>
              <a:rect l="l" t="t" r="r" b="b"/>
              <a:pathLst>
                <a:path w="10444" h="4726" extrusionOk="0">
                  <a:moveTo>
                    <a:pt x="1" y="1"/>
                  </a:moveTo>
                  <a:cubicBezTo>
                    <a:pt x="1" y="1"/>
                    <a:pt x="151" y="1939"/>
                    <a:pt x="418" y="4713"/>
                  </a:cubicBezTo>
                  <a:cubicBezTo>
                    <a:pt x="1964" y="4721"/>
                    <a:pt x="3580" y="4725"/>
                    <a:pt x="5255" y="4725"/>
                  </a:cubicBezTo>
                  <a:cubicBezTo>
                    <a:pt x="6930" y="4725"/>
                    <a:pt x="8664" y="4721"/>
                    <a:pt x="10443" y="4713"/>
                  </a:cubicBezTo>
                  <a:lnTo>
                    <a:pt x="9959" y="1"/>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172;p68">
              <a:extLst>
                <a:ext uri="{FF2B5EF4-FFF2-40B4-BE49-F238E27FC236}">
                  <a16:creationId xmlns:a16="http://schemas.microsoft.com/office/drawing/2014/main" id="{123041DD-67B7-47EA-8633-41A2C344A290}"/>
                </a:ext>
              </a:extLst>
            </p:cNvPr>
            <p:cNvSpPr/>
            <p:nvPr/>
          </p:nvSpPr>
          <p:spPr>
            <a:xfrm>
              <a:off x="7302106" y="2043434"/>
              <a:ext cx="734233" cy="974128"/>
            </a:xfrm>
            <a:custGeom>
              <a:avLst/>
              <a:gdLst/>
              <a:ahLst/>
              <a:cxnLst/>
              <a:rect l="l" t="t" r="r" b="b"/>
              <a:pathLst>
                <a:path w="22909" h="30394" extrusionOk="0">
                  <a:moveTo>
                    <a:pt x="15172" y="1"/>
                  </a:moveTo>
                  <a:cubicBezTo>
                    <a:pt x="12833" y="1"/>
                    <a:pt x="8037" y="118"/>
                    <a:pt x="7904" y="118"/>
                  </a:cubicBezTo>
                  <a:cubicBezTo>
                    <a:pt x="7904" y="118"/>
                    <a:pt x="7486" y="168"/>
                    <a:pt x="6935" y="268"/>
                  </a:cubicBezTo>
                  <a:cubicBezTo>
                    <a:pt x="6083" y="452"/>
                    <a:pt x="4880" y="786"/>
                    <a:pt x="4362" y="1388"/>
                  </a:cubicBezTo>
                  <a:cubicBezTo>
                    <a:pt x="3526" y="2373"/>
                    <a:pt x="4144" y="16626"/>
                    <a:pt x="4144" y="16626"/>
                  </a:cubicBezTo>
                  <a:cubicBezTo>
                    <a:pt x="4128" y="16693"/>
                    <a:pt x="1020" y="25799"/>
                    <a:pt x="1" y="30394"/>
                  </a:cubicBezTo>
                  <a:lnTo>
                    <a:pt x="22407" y="30394"/>
                  </a:lnTo>
                  <a:cubicBezTo>
                    <a:pt x="22407" y="30394"/>
                    <a:pt x="21688" y="25765"/>
                    <a:pt x="20987" y="22223"/>
                  </a:cubicBezTo>
                  <a:cubicBezTo>
                    <a:pt x="20469" y="19683"/>
                    <a:pt x="20485" y="17060"/>
                    <a:pt x="21020" y="14521"/>
                  </a:cubicBezTo>
                  <a:cubicBezTo>
                    <a:pt x="21972" y="9976"/>
                    <a:pt x="22908" y="4612"/>
                    <a:pt x="21822" y="2774"/>
                  </a:cubicBezTo>
                  <a:cubicBezTo>
                    <a:pt x="20552" y="602"/>
                    <a:pt x="18163" y="536"/>
                    <a:pt x="16058" y="185"/>
                  </a:cubicBezTo>
                  <a:cubicBezTo>
                    <a:pt x="15757" y="135"/>
                    <a:pt x="15456" y="68"/>
                    <a:pt x="15172" y="1"/>
                  </a:cubicBez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173;p68">
              <a:extLst>
                <a:ext uri="{FF2B5EF4-FFF2-40B4-BE49-F238E27FC236}">
                  <a16:creationId xmlns:a16="http://schemas.microsoft.com/office/drawing/2014/main" id="{41481E3A-4561-44F7-AAC3-903CA4AA2EA6}"/>
                </a:ext>
              </a:extLst>
            </p:cNvPr>
            <p:cNvSpPr/>
            <p:nvPr/>
          </p:nvSpPr>
          <p:spPr>
            <a:xfrm>
              <a:off x="7747665" y="2758886"/>
              <a:ext cx="139802" cy="160699"/>
            </a:xfrm>
            <a:custGeom>
              <a:avLst/>
              <a:gdLst/>
              <a:ahLst/>
              <a:cxnLst/>
              <a:rect l="l" t="t" r="r" b="b"/>
              <a:pathLst>
                <a:path w="4362" h="5014" extrusionOk="0">
                  <a:moveTo>
                    <a:pt x="0" y="0"/>
                  </a:moveTo>
                  <a:lnTo>
                    <a:pt x="0" y="3493"/>
                  </a:lnTo>
                  <a:cubicBezTo>
                    <a:pt x="0" y="3493"/>
                    <a:pt x="100" y="4512"/>
                    <a:pt x="1454" y="4896"/>
                  </a:cubicBezTo>
                  <a:cubicBezTo>
                    <a:pt x="1729" y="4977"/>
                    <a:pt x="2000" y="5013"/>
                    <a:pt x="2259" y="5013"/>
                  </a:cubicBezTo>
                  <a:cubicBezTo>
                    <a:pt x="3276" y="5013"/>
                    <a:pt x="4104" y="4460"/>
                    <a:pt x="4211" y="3927"/>
                  </a:cubicBezTo>
                  <a:cubicBezTo>
                    <a:pt x="4361" y="3208"/>
                    <a:pt x="4278" y="168"/>
                    <a:pt x="4261" y="101"/>
                  </a:cubicBezTo>
                  <a:lnTo>
                    <a:pt x="0"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174;p68">
              <a:extLst>
                <a:ext uri="{FF2B5EF4-FFF2-40B4-BE49-F238E27FC236}">
                  <a16:creationId xmlns:a16="http://schemas.microsoft.com/office/drawing/2014/main" id="{17D0A5D5-37BC-4DF9-BA93-B1F9335027AE}"/>
                </a:ext>
              </a:extLst>
            </p:cNvPr>
            <p:cNvSpPr/>
            <p:nvPr/>
          </p:nvSpPr>
          <p:spPr>
            <a:xfrm>
              <a:off x="7424217" y="2758886"/>
              <a:ext cx="139802" cy="160699"/>
            </a:xfrm>
            <a:custGeom>
              <a:avLst/>
              <a:gdLst/>
              <a:ahLst/>
              <a:cxnLst/>
              <a:rect l="l" t="t" r="r" b="b"/>
              <a:pathLst>
                <a:path w="4362" h="5014" extrusionOk="0">
                  <a:moveTo>
                    <a:pt x="0" y="0"/>
                  </a:moveTo>
                  <a:lnTo>
                    <a:pt x="0" y="3493"/>
                  </a:lnTo>
                  <a:cubicBezTo>
                    <a:pt x="0" y="3493"/>
                    <a:pt x="84" y="4512"/>
                    <a:pt x="1454" y="4896"/>
                  </a:cubicBezTo>
                  <a:cubicBezTo>
                    <a:pt x="1729" y="4977"/>
                    <a:pt x="2000" y="5013"/>
                    <a:pt x="2259" y="5013"/>
                  </a:cubicBezTo>
                  <a:cubicBezTo>
                    <a:pt x="3276" y="5013"/>
                    <a:pt x="4104" y="4460"/>
                    <a:pt x="4211" y="3927"/>
                  </a:cubicBezTo>
                  <a:cubicBezTo>
                    <a:pt x="4361" y="3208"/>
                    <a:pt x="4278" y="168"/>
                    <a:pt x="4261" y="101"/>
                  </a:cubicBezTo>
                  <a:lnTo>
                    <a:pt x="0"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175;p68">
              <a:extLst>
                <a:ext uri="{FF2B5EF4-FFF2-40B4-BE49-F238E27FC236}">
                  <a16:creationId xmlns:a16="http://schemas.microsoft.com/office/drawing/2014/main" id="{44C74019-C392-4233-AC08-91A83BA05C14}"/>
                </a:ext>
              </a:extLst>
            </p:cNvPr>
            <p:cNvSpPr/>
            <p:nvPr/>
          </p:nvSpPr>
          <p:spPr>
            <a:xfrm>
              <a:off x="7524341" y="2043434"/>
              <a:ext cx="292424" cy="207812"/>
            </a:xfrm>
            <a:custGeom>
              <a:avLst/>
              <a:gdLst/>
              <a:ahLst/>
              <a:cxnLst/>
              <a:rect l="l" t="t" r="r" b="b"/>
              <a:pathLst>
                <a:path w="9124" h="6484" extrusionOk="0">
                  <a:moveTo>
                    <a:pt x="8238" y="1"/>
                  </a:moveTo>
                  <a:cubicBezTo>
                    <a:pt x="5899" y="1"/>
                    <a:pt x="1103" y="118"/>
                    <a:pt x="970" y="118"/>
                  </a:cubicBezTo>
                  <a:cubicBezTo>
                    <a:pt x="970" y="118"/>
                    <a:pt x="552" y="168"/>
                    <a:pt x="1" y="268"/>
                  </a:cubicBezTo>
                  <a:cubicBezTo>
                    <a:pt x="519" y="2190"/>
                    <a:pt x="1638" y="5982"/>
                    <a:pt x="2774" y="6484"/>
                  </a:cubicBezTo>
                  <a:cubicBezTo>
                    <a:pt x="4629" y="6283"/>
                    <a:pt x="7887" y="2691"/>
                    <a:pt x="9124" y="185"/>
                  </a:cubicBezTo>
                  <a:cubicBezTo>
                    <a:pt x="8823" y="135"/>
                    <a:pt x="8522" y="68"/>
                    <a:pt x="8238" y="1"/>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176;p68">
              <a:extLst>
                <a:ext uri="{FF2B5EF4-FFF2-40B4-BE49-F238E27FC236}">
                  <a16:creationId xmlns:a16="http://schemas.microsoft.com/office/drawing/2014/main" id="{8500F513-2AD7-4A69-AFD1-D222F20DB2C0}"/>
                </a:ext>
              </a:extLst>
            </p:cNvPr>
            <p:cNvSpPr/>
            <p:nvPr/>
          </p:nvSpPr>
          <p:spPr>
            <a:xfrm>
              <a:off x="7451523" y="1572940"/>
              <a:ext cx="424695" cy="431457"/>
            </a:xfrm>
            <a:custGeom>
              <a:avLst/>
              <a:gdLst/>
              <a:ahLst/>
              <a:cxnLst/>
              <a:rect l="l" t="t" r="r" b="b"/>
              <a:pathLst>
                <a:path w="13251" h="13462" extrusionOk="0">
                  <a:moveTo>
                    <a:pt x="5495" y="0"/>
                  </a:moveTo>
                  <a:cubicBezTo>
                    <a:pt x="3163" y="0"/>
                    <a:pt x="950" y="1046"/>
                    <a:pt x="301" y="3603"/>
                  </a:cubicBezTo>
                  <a:cubicBezTo>
                    <a:pt x="0" y="4773"/>
                    <a:pt x="84" y="6009"/>
                    <a:pt x="167" y="7212"/>
                  </a:cubicBezTo>
                  <a:cubicBezTo>
                    <a:pt x="268" y="8833"/>
                    <a:pt x="435" y="10571"/>
                    <a:pt x="1487" y="11807"/>
                  </a:cubicBezTo>
                  <a:cubicBezTo>
                    <a:pt x="2599" y="13082"/>
                    <a:pt x="4415" y="13462"/>
                    <a:pt x="6105" y="13462"/>
                  </a:cubicBezTo>
                  <a:cubicBezTo>
                    <a:pt x="6142" y="13462"/>
                    <a:pt x="6179" y="13461"/>
                    <a:pt x="6216" y="13461"/>
                  </a:cubicBezTo>
                  <a:cubicBezTo>
                    <a:pt x="7502" y="13444"/>
                    <a:pt x="8822" y="13244"/>
                    <a:pt x="9959" y="12642"/>
                  </a:cubicBezTo>
                  <a:cubicBezTo>
                    <a:pt x="11980" y="11590"/>
                    <a:pt x="13250" y="9284"/>
                    <a:pt x="13200" y="6995"/>
                  </a:cubicBezTo>
                  <a:cubicBezTo>
                    <a:pt x="13133" y="4723"/>
                    <a:pt x="11830" y="2534"/>
                    <a:pt x="9925" y="1281"/>
                  </a:cubicBezTo>
                  <a:cubicBezTo>
                    <a:pt x="8688" y="474"/>
                    <a:pt x="7065" y="0"/>
                    <a:pt x="5495" y="0"/>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177;p68">
              <a:extLst>
                <a:ext uri="{FF2B5EF4-FFF2-40B4-BE49-F238E27FC236}">
                  <a16:creationId xmlns:a16="http://schemas.microsoft.com/office/drawing/2014/main" id="{248D73A9-AC68-43FA-A582-65C7F7BC1D5B}"/>
                </a:ext>
              </a:extLst>
            </p:cNvPr>
            <p:cNvSpPr/>
            <p:nvPr/>
          </p:nvSpPr>
          <p:spPr>
            <a:xfrm>
              <a:off x="7500175" y="1755625"/>
              <a:ext cx="286591" cy="228420"/>
            </a:xfrm>
            <a:custGeom>
              <a:avLst/>
              <a:gdLst/>
              <a:ahLst/>
              <a:cxnLst/>
              <a:rect l="l" t="t" r="r" b="b"/>
              <a:pathLst>
                <a:path w="8942" h="7127" extrusionOk="0">
                  <a:moveTo>
                    <a:pt x="4286" y="1"/>
                  </a:moveTo>
                  <a:cubicBezTo>
                    <a:pt x="1835" y="1"/>
                    <a:pt x="0" y="1783"/>
                    <a:pt x="136" y="3768"/>
                  </a:cubicBezTo>
                  <a:cubicBezTo>
                    <a:pt x="320" y="6441"/>
                    <a:pt x="2609" y="7093"/>
                    <a:pt x="4915" y="7126"/>
                  </a:cubicBezTo>
                  <a:cubicBezTo>
                    <a:pt x="4928" y="7126"/>
                    <a:pt x="4941" y="7126"/>
                    <a:pt x="4954" y="7126"/>
                  </a:cubicBezTo>
                  <a:cubicBezTo>
                    <a:pt x="7257" y="7126"/>
                    <a:pt x="8941" y="5662"/>
                    <a:pt x="8808" y="3851"/>
                  </a:cubicBezTo>
                  <a:cubicBezTo>
                    <a:pt x="8675" y="2013"/>
                    <a:pt x="7004" y="710"/>
                    <a:pt x="7004" y="710"/>
                  </a:cubicBezTo>
                  <a:cubicBezTo>
                    <a:pt x="6061" y="215"/>
                    <a:pt x="5137" y="1"/>
                    <a:pt x="4286"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178;p68">
              <a:extLst>
                <a:ext uri="{FF2B5EF4-FFF2-40B4-BE49-F238E27FC236}">
                  <a16:creationId xmlns:a16="http://schemas.microsoft.com/office/drawing/2014/main" id="{4A5CC000-36B6-43C0-8E06-92D26C451896}"/>
                </a:ext>
              </a:extLst>
            </p:cNvPr>
            <p:cNvSpPr/>
            <p:nvPr/>
          </p:nvSpPr>
          <p:spPr>
            <a:xfrm>
              <a:off x="7486875" y="1710210"/>
              <a:ext cx="308481" cy="507319"/>
            </a:xfrm>
            <a:custGeom>
              <a:avLst/>
              <a:gdLst/>
              <a:ahLst/>
              <a:cxnLst/>
              <a:rect l="l" t="t" r="r" b="b"/>
              <a:pathLst>
                <a:path w="9625" h="15829" extrusionOk="0">
                  <a:moveTo>
                    <a:pt x="2710" y="0"/>
                  </a:moveTo>
                  <a:cubicBezTo>
                    <a:pt x="2301" y="0"/>
                    <a:pt x="1900" y="85"/>
                    <a:pt x="1537" y="289"/>
                  </a:cubicBezTo>
                  <a:cubicBezTo>
                    <a:pt x="1370" y="373"/>
                    <a:pt x="1237" y="490"/>
                    <a:pt x="1103" y="623"/>
                  </a:cubicBezTo>
                  <a:cubicBezTo>
                    <a:pt x="401" y="1375"/>
                    <a:pt x="886" y="2361"/>
                    <a:pt x="501" y="3230"/>
                  </a:cubicBezTo>
                  <a:cubicBezTo>
                    <a:pt x="384" y="3481"/>
                    <a:pt x="0" y="3648"/>
                    <a:pt x="0" y="3915"/>
                  </a:cubicBezTo>
                  <a:cubicBezTo>
                    <a:pt x="17" y="4132"/>
                    <a:pt x="585" y="4182"/>
                    <a:pt x="602" y="4800"/>
                  </a:cubicBezTo>
                  <a:cubicBezTo>
                    <a:pt x="618" y="5452"/>
                    <a:pt x="719" y="6438"/>
                    <a:pt x="952" y="6622"/>
                  </a:cubicBezTo>
                  <a:cubicBezTo>
                    <a:pt x="1167" y="6815"/>
                    <a:pt x="1541" y="6912"/>
                    <a:pt x="2029" y="6912"/>
                  </a:cubicBezTo>
                  <a:cubicBezTo>
                    <a:pt x="2300" y="6912"/>
                    <a:pt x="2607" y="6882"/>
                    <a:pt x="2941" y="6822"/>
                  </a:cubicBezTo>
                  <a:cubicBezTo>
                    <a:pt x="3041" y="6806"/>
                    <a:pt x="3125" y="6789"/>
                    <a:pt x="3208" y="6789"/>
                  </a:cubicBezTo>
                  <a:cubicBezTo>
                    <a:pt x="3219" y="6788"/>
                    <a:pt x="3230" y="6788"/>
                    <a:pt x="3241" y="6788"/>
                  </a:cubicBezTo>
                  <a:cubicBezTo>
                    <a:pt x="3878" y="6788"/>
                    <a:pt x="3927" y="8213"/>
                    <a:pt x="3943" y="8460"/>
                  </a:cubicBezTo>
                  <a:cubicBezTo>
                    <a:pt x="3993" y="9011"/>
                    <a:pt x="3810" y="9562"/>
                    <a:pt x="3442" y="9980"/>
                  </a:cubicBezTo>
                  <a:cubicBezTo>
                    <a:pt x="3091" y="10364"/>
                    <a:pt x="2139" y="10515"/>
                    <a:pt x="2139" y="10515"/>
                  </a:cubicBezTo>
                  <a:cubicBezTo>
                    <a:pt x="2139" y="10515"/>
                    <a:pt x="3225" y="15577"/>
                    <a:pt x="4244" y="15828"/>
                  </a:cubicBezTo>
                  <a:cubicBezTo>
                    <a:pt x="5631" y="15260"/>
                    <a:pt x="8705" y="12169"/>
                    <a:pt x="9624" y="10465"/>
                  </a:cubicBezTo>
                  <a:cubicBezTo>
                    <a:pt x="8588" y="10131"/>
                    <a:pt x="7569" y="9562"/>
                    <a:pt x="7218" y="8577"/>
                  </a:cubicBezTo>
                  <a:cubicBezTo>
                    <a:pt x="6884" y="7591"/>
                    <a:pt x="7168" y="3915"/>
                    <a:pt x="7168" y="3915"/>
                  </a:cubicBezTo>
                  <a:lnTo>
                    <a:pt x="7168" y="3915"/>
                  </a:lnTo>
                  <a:cubicBezTo>
                    <a:pt x="7168" y="3915"/>
                    <a:pt x="7248" y="3960"/>
                    <a:pt x="7396" y="3960"/>
                  </a:cubicBezTo>
                  <a:cubicBezTo>
                    <a:pt x="7519" y="3960"/>
                    <a:pt x="7691" y="3929"/>
                    <a:pt x="7903" y="3815"/>
                  </a:cubicBezTo>
                  <a:cubicBezTo>
                    <a:pt x="8371" y="3581"/>
                    <a:pt x="8755" y="1409"/>
                    <a:pt x="8004" y="1225"/>
                  </a:cubicBezTo>
                  <a:cubicBezTo>
                    <a:pt x="7927" y="1204"/>
                    <a:pt x="7850" y="1194"/>
                    <a:pt x="7773" y="1194"/>
                  </a:cubicBezTo>
                  <a:cubicBezTo>
                    <a:pt x="7478" y="1194"/>
                    <a:pt x="7190" y="1341"/>
                    <a:pt x="7018" y="1592"/>
                  </a:cubicBezTo>
                  <a:cubicBezTo>
                    <a:pt x="6951" y="1726"/>
                    <a:pt x="6834" y="1826"/>
                    <a:pt x="6784" y="1960"/>
                  </a:cubicBezTo>
                  <a:cubicBezTo>
                    <a:pt x="6700" y="2144"/>
                    <a:pt x="6633" y="2328"/>
                    <a:pt x="6583" y="2511"/>
                  </a:cubicBezTo>
                  <a:cubicBezTo>
                    <a:pt x="6132" y="1643"/>
                    <a:pt x="5414" y="924"/>
                    <a:pt x="4528" y="473"/>
                  </a:cubicBezTo>
                  <a:cubicBezTo>
                    <a:pt x="3982" y="200"/>
                    <a:pt x="3337" y="0"/>
                    <a:pt x="2710" y="0"/>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179;p68">
              <a:extLst>
                <a:ext uri="{FF2B5EF4-FFF2-40B4-BE49-F238E27FC236}">
                  <a16:creationId xmlns:a16="http://schemas.microsoft.com/office/drawing/2014/main" id="{F293298C-DDF6-42AA-877A-5433E65A335B}"/>
                </a:ext>
              </a:extLst>
            </p:cNvPr>
            <p:cNvSpPr/>
            <p:nvPr/>
          </p:nvSpPr>
          <p:spPr>
            <a:xfrm>
              <a:off x="7555397" y="1814790"/>
              <a:ext cx="239958" cy="402740"/>
            </a:xfrm>
            <a:custGeom>
              <a:avLst/>
              <a:gdLst/>
              <a:ahLst/>
              <a:cxnLst/>
              <a:rect l="l" t="t" r="r" b="b"/>
              <a:pathLst>
                <a:path w="7487" h="12566" extrusionOk="0">
                  <a:moveTo>
                    <a:pt x="4579" y="0"/>
                  </a:moveTo>
                  <a:cubicBezTo>
                    <a:pt x="4512" y="318"/>
                    <a:pt x="4445" y="535"/>
                    <a:pt x="4412" y="685"/>
                  </a:cubicBezTo>
                  <a:cubicBezTo>
                    <a:pt x="3727" y="2857"/>
                    <a:pt x="1789" y="3392"/>
                    <a:pt x="1070" y="3526"/>
                  </a:cubicBezTo>
                  <a:cubicBezTo>
                    <a:pt x="1081" y="3525"/>
                    <a:pt x="1092" y="3525"/>
                    <a:pt x="1103" y="3525"/>
                  </a:cubicBezTo>
                  <a:cubicBezTo>
                    <a:pt x="1740" y="3525"/>
                    <a:pt x="1789" y="4950"/>
                    <a:pt x="1805" y="5197"/>
                  </a:cubicBezTo>
                  <a:cubicBezTo>
                    <a:pt x="1855" y="5748"/>
                    <a:pt x="1672" y="6299"/>
                    <a:pt x="1304" y="6717"/>
                  </a:cubicBezTo>
                  <a:cubicBezTo>
                    <a:pt x="953" y="7101"/>
                    <a:pt x="1" y="7252"/>
                    <a:pt x="1" y="7252"/>
                  </a:cubicBezTo>
                  <a:cubicBezTo>
                    <a:pt x="1" y="7252"/>
                    <a:pt x="1087" y="12314"/>
                    <a:pt x="2106" y="12565"/>
                  </a:cubicBezTo>
                  <a:cubicBezTo>
                    <a:pt x="3493" y="11997"/>
                    <a:pt x="6567" y="8906"/>
                    <a:pt x="7486" y="7202"/>
                  </a:cubicBezTo>
                  <a:cubicBezTo>
                    <a:pt x="6450" y="6868"/>
                    <a:pt x="5431" y="6299"/>
                    <a:pt x="5080" y="5314"/>
                  </a:cubicBezTo>
                  <a:cubicBezTo>
                    <a:pt x="4746" y="4311"/>
                    <a:pt x="5030" y="652"/>
                    <a:pt x="5030" y="652"/>
                  </a:cubicBezTo>
                  <a:cubicBezTo>
                    <a:pt x="5030" y="652"/>
                    <a:pt x="4679" y="552"/>
                    <a:pt x="4579"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180;p68">
              <a:extLst>
                <a:ext uri="{FF2B5EF4-FFF2-40B4-BE49-F238E27FC236}">
                  <a16:creationId xmlns:a16="http://schemas.microsoft.com/office/drawing/2014/main" id="{24CED03D-D4E0-4B09-BC21-C4777E1AC9E0}"/>
                </a:ext>
              </a:extLst>
            </p:cNvPr>
            <p:cNvSpPr/>
            <p:nvPr/>
          </p:nvSpPr>
          <p:spPr>
            <a:xfrm>
              <a:off x="7709622" y="1763798"/>
              <a:ext cx="33236" cy="54773"/>
            </a:xfrm>
            <a:custGeom>
              <a:avLst/>
              <a:gdLst/>
              <a:ahLst/>
              <a:cxnLst/>
              <a:rect l="l" t="t" r="r" b="b"/>
              <a:pathLst>
                <a:path w="1037" h="1709" extrusionOk="0">
                  <a:moveTo>
                    <a:pt x="819" y="0"/>
                  </a:moveTo>
                  <a:cubicBezTo>
                    <a:pt x="736" y="0"/>
                    <a:pt x="630" y="29"/>
                    <a:pt x="502" y="121"/>
                  </a:cubicBezTo>
                  <a:cubicBezTo>
                    <a:pt x="68" y="438"/>
                    <a:pt x="1" y="1708"/>
                    <a:pt x="469" y="1708"/>
                  </a:cubicBezTo>
                  <a:cubicBezTo>
                    <a:pt x="937" y="1708"/>
                    <a:pt x="953" y="923"/>
                    <a:pt x="636" y="839"/>
                  </a:cubicBezTo>
                  <a:cubicBezTo>
                    <a:pt x="569" y="823"/>
                    <a:pt x="502" y="806"/>
                    <a:pt x="435" y="806"/>
                  </a:cubicBezTo>
                  <a:cubicBezTo>
                    <a:pt x="435" y="806"/>
                    <a:pt x="501" y="87"/>
                    <a:pt x="1019" y="87"/>
                  </a:cubicBezTo>
                  <a:cubicBezTo>
                    <a:pt x="1025" y="87"/>
                    <a:pt x="1031" y="87"/>
                    <a:pt x="1037" y="88"/>
                  </a:cubicBezTo>
                  <a:cubicBezTo>
                    <a:pt x="1037" y="88"/>
                    <a:pt x="963" y="0"/>
                    <a:pt x="819"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181;p68">
              <a:extLst>
                <a:ext uri="{FF2B5EF4-FFF2-40B4-BE49-F238E27FC236}">
                  <a16:creationId xmlns:a16="http://schemas.microsoft.com/office/drawing/2014/main" id="{2D8BD694-47D4-48F9-B783-A9CAC9374232}"/>
                </a:ext>
              </a:extLst>
            </p:cNvPr>
            <p:cNvSpPr/>
            <p:nvPr/>
          </p:nvSpPr>
          <p:spPr>
            <a:xfrm>
              <a:off x="7529693" y="1749440"/>
              <a:ext cx="41280" cy="20384"/>
            </a:xfrm>
            <a:custGeom>
              <a:avLst/>
              <a:gdLst/>
              <a:ahLst/>
              <a:cxnLst/>
              <a:rect l="l" t="t" r="r" b="b"/>
              <a:pathLst>
                <a:path w="1288" h="636" extrusionOk="0">
                  <a:moveTo>
                    <a:pt x="657" y="1"/>
                  </a:moveTo>
                  <a:cubicBezTo>
                    <a:pt x="385" y="1"/>
                    <a:pt x="109" y="176"/>
                    <a:pt x="1" y="419"/>
                  </a:cubicBezTo>
                  <a:cubicBezTo>
                    <a:pt x="112" y="397"/>
                    <a:pt x="226" y="387"/>
                    <a:pt x="340" y="387"/>
                  </a:cubicBezTo>
                  <a:cubicBezTo>
                    <a:pt x="670" y="387"/>
                    <a:pt x="1002" y="474"/>
                    <a:pt x="1287" y="636"/>
                  </a:cubicBezTo>
                  <a:cubicBezTo>
                    <a:pt x="1195" y="176"/>
                    <a:pt x="928" y="1"/>
                    <a:pt x="657" y="1"/>
                  </a:cubicBezTo>
                  <a:close/>
                </a:path>
              </a:pathLst>
            </a:custGeom>
            <a:solidFill>
              <a:srgbClr val="ED30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182;p68">
              <a:extLst>
                <a:ext uri="{FF2B5EF4-FFF2-40B4-BE49-F238E27FC236}">
                  <a16:creationId xmlns:a16="http://schemas.microsoft.com/office/drawing/2014/main" id="{7B0E42E1-B4E3-418F-9672-EB364C9C4075}"/>
                </a:ext>
              </a:extLst>
            </p:cNvPr>
            <p:cNvSpPr/>
            <p:nvPr/>
          </p:nvSpPr>
          <p:spPr>
            <a:xfrm>
              <a:off x="7536135" y="1782964"/>
              <a:ext cx="24134" cy="24358"/>
            </a:xfrm>
            <a:custGeom>
              <a:avLst/>
              <a:gdLst/>
              <a:ahLst/>
              <a:cxnLst/>
              <a:rect l="l" t="t" r="r" b="b"/>
              <a:pathLst>
                <a:path w="753" h="760" extrusionOk="0">
                  <a:moveTo>
                    <a:pt x="328" y="1"/>
                  </a:moveTo>
                  <a:cubicBezTo>
                    <a:pt x="292" y="1"/>
                    <a:pt x="259" y="16"/>
                    <a:pt x="234" y="41"/>
                  </a:cubicBezTo>
                  <a:cubicBezTo>
                    <a:pt x="184" y="58"/>
                    <a:pt x="134" y="74"/>
                    <a:pt x="101" y="124"/>
                  </a:cubicBezTo>
                  <a:cubicBezTo>
                    <a:pt x="67" y="158"/>
                    <a:pt x="50" y="191"/>
                    <a:pt x="34" y="241"/>
                  </a:cubicBezTo>
                  <a:cubicBezTo>
                    <a:pt x="17" y="292"/>
                    <a:pt x="0" y="342"/>
                    <a:pt x="0" y="392"/>
                  </a:cubicBezTo>
                  <a:cubicBezTo>
                    <a:pt x="0" y="409"/>
                    <a:pt x="17" y="442"/>
                    <a:pt x="17" y="475"/>
                  </a:cubicBezTo>
                  <a:cubicBezTo>
                    <a:pt x="34" y="542"/>
                    <a:pt x="67" y="609"/>
                    <a:pt x="117" y="642"/>
                  </a:cubicBezTo>
                  <a:lnTo>
                    <a:pt x="201" y="709"/>
                  </a:lnTo>
                  <a:cubicBezTo>
                    <a:pt x="251" y="743"/>
                    <a:pt x="318" y="759"/>
                    <a:pt x="385" y="759"/>
                  </a:cubicBezTo>
                  <a:cubicBezTo>
                    <a:pt x="485" y="743"/>
                    <a:pt x="585" y="709"/>
                    <a:pt x="652" y="642"/>
                  </a:cubicBezTo>
                  <a:cubicBezTo>
                    <a:pt x="685" y="609"/>
                    <a:pt x="719" y="559"/>
                    <a:pt x="735" y="509"/>
                  </a:cubicBezTo>
                  <a:cubicBezTo>
                    <a:pt x="752" y="459"/>
                    <a:pt x="752" y="425"/>
                    <a:pt x="752" y="375"/>
                  </a:cubicBezTo>
                  <a:lnTo>
                    <a:pt x="735" y="275"/>
                  </a:lnTo>
                  <a:cubicBezTo>
                    <a:pt x="719" y="208"/>
                    <a:pt x="685" y="158"/>
                    <a:pt x="635" y="108"/>
                  </a:cubicBezTo>
                  <a:cubicBezTo>
                    <a:pt x="619" y="91"/>
                    <a:pt x="585" y="58"/>
                    <a:pt x="552" y="41"/>
                  </a:cubicBezTo>
                  <a:cubicBezTo>
                    <a:pt x="515" y="16"/>
                    <a:pt x="469" y="1"/>
                    <a:pt x="421" y="1"/>
                  </a:cubicBezTo>
                  <a:cubicBezTo>
                    <a:pt x="404" y="1"/>
                    <a:pt x="386" y="3"/>
                    <a:pt x="368" y="7"/>
                  </a:cubicBezTo>
                  <a:cubicBezTo>
                    <a:pt x="354" y="3"/>
                    <a:pt x="341" y="1"/>
                    <a:pt x="328"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183;p68">
              <a:extLst>
                <a:ext uri="{FF2B5EF4-FFF2-40B4-BE49-F238E27FC236}">
                  <a16:creationId xmlns:a16="http://schemas.microsoft.com/office/drawing/2014/main" id="{76537D0A-1446-4B6A-8AF0-C3A245AF186A}"/>
                </a:ext>
              </a:extLst>
            </p:cNvPr>
            <p:cNvSpPr/>
            <p:nvPr/>
          </p:nvSpPr>
          <p:spPr>
            <a:xfrm>
              <a:off x="7486875" y="1835654"/>
              <a:ext cx="171916" cy="107912"/>
            </a:xfrm>
            <a:custGeom>
              <a:avLst/>
              <a:gdLst/>
              <a:ahLst/>
              <a:cxnLst/>
              <a:rect l="l" t="t" r="r" b="b"/>
              <a:pathLst>
                <a:path w="5364" h="3367" extrusionOk="0">
                  <a:moveTo>
                    <a:pt x="0" y="1"/>
                  </a:moveTo>
                  <a:cubicBezTo>
                    <a:pt x="0" y="1"/>
                    <a:pt x="318" y="2691"/>
                    <a:pt x="936" y="3109"/>
                  </a:cubicBezTo>
                  <a:cubicBezTo>
                    <a:pt x="1219" y="3295"/>
                    <a:pt x="1613" y="3367"/>
                    <a:pt x="2045" y="3367"/>
                  </a:cubicBezTo>
                  <a:cubicBezTo>
                    <a:pt x="3244" y="3367"/>
                    <a:pt x="4738" y="2812"/>
                    <a:pt x="4996" y="2591"/>
                  </a:cubicBezTo>
                  <a:cubicBezTo>
                    <a:pt x="5364" y="2290"/>
                    <a:pt x="5313" y="870"/>
                    <a:pt x="5146" y="502"/>
                  </a:cubicBezTo>
                  <a:cubicBezTo>
                    <a:pt x="4996" y="151"/>
                    <a:pt x="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184;p68">
              <a:extLst>
                <a:ext uri="{FF2B5EF4-FFF2-40B4-BE49-F238E27FC236}">
                  <a16:creationId xmlns:a16="http://schemas.microsoft.com/office/drawing/2014/main" id="{35D53E84-5683-49E5-BD6B-67E5144A37A4}"/>
                </a:ext>
              </a:extLst>
            </p:cNvPr>
            <p:cNvSpPr/>
            <p:nvPr/>
          </p:nvSpPr>
          <p:spPr>
            <a:xfrm>
              <a:off x="7502387" y="1705499"/>
              <a:ext cx="205665" cy="85221"/>
            </a:xfrm>
            <a:custGeom>
              <a:avLst/>
              <a:gdLst/>
              <a:ahLst/>
              <a:cxnLst/>
              <a:rect l="l" t="t" r="r" b="b"/>
              <a:pathLst>
                <a:path w="6417" h="2659" extrusionOk="0">
                  <a:moveTo>
                    <a:pt x="2488" y="1"/>
                  </a:moveTo>
                  <a:cubicBezTo>
                    <a:pt x="1462" y="1"/>
                    <a:pt x="823" y="243"/>
                    <a:pt x="435" y="470"/>
                  </a:cubicBezTo>
                  <a:cubicBezTo>
                    <a:pt x="101" y="670"/>
                    <a:pt x="1" y="1088"/>
                    <a:pt x="218" y="1422"/>
                  </a:cubicBezTo>
                  <a:cubicBezTo>
                    <a:pt x="218" y="1422"/>
                    <a:pt x="664" y="752"/>
                    <a:pt x="1931" y="752"/>
                  </a:cubicBezTo>
                  <a:cubicBezTo>
                    <a:pt x="1961" y="752"/>
                    <a:pt x="1991" y="753"/>
                    <a:pt x="2022" y="754"/>
                  </a:cubicBezTo>
                  <a:cubicBezTo>
                    <a:pt x="3359" y="787"/>
                    <a:pt x="4846" y="1422"/>
                    <a:pt x="6099" y="2658"/>
                  </a:cubicBezTo>
                  <a:cubicBezTo>
                    <a:pt x="6250" y="2424"/>
                    <a:pt x="6367" y="2157"/>
                    <a:pt x="6417" y="1873"/>
                  </a:cubicBezTo>
                  <a:cubicBezTo>
                    <a:pt x="6417" y="1873"/>
                    <a:pt x="4746" y="52"/>
                    <a:pt x="2590" y="2"/>
                  </a:cubicBezTo>
                  <a:cubicBezTo>
                    <a:pt x="2556" y="1"/>
                    <a:pt x="2522" y="1"/>
                    <a:pt x="2488" y="1"/>
                  </a:cubicBezTo>
                  <a:close/>
                </a:path>
              </a:pathLst>
            </a:custGeom>
            <a:solidFill>
              <a:srgbClr val="EAF1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185;p68">
              <a:extLst>
                <a:ext uri="{FF2B5EF4-FFF2-40B4-BE49-F238E27FC236}">
                  <a16:creationId xmlns:a16="http://schemas.microsoft.com/office/drawing/2014/main" id="{67A89CB8-4C5D-4FC7-B587-3D0752FE4BE1}"/>
                </a:ext>
              </a:extLst>
            </p:cNvPr>
            <p:cNvSpPr/>
            <p:nvPr/>
          </p:nvSpPr>
          <p:spPr>
            <a:xfrm>
              <a:off x="6637005" y="2859011"/>
              <a:ext cx="462706" cy="1007332"/>
            </a:xfrm>
            <a:custGeom>
              <a:avLst/>
              <a:gdLst/>
              <a:ahLst/>
              <a:cxnLst/>
              <a:rect l="l" t="t" r="r" b="b"/>
              <a:pathLst>
                <a:path w="14437" h="31430" extrusionOk="0">
                  <a:moveTo>
                    <a:pt x="2774" y="1"/>
                  </a:moveTo>
                  <a:cubicBezTo>
                    <a:pt x="1237" y="1"/>
                    <a:pt x="1" y="1237"/>
                    <a:pt x="1" y="2758"/>
                  </a:cubicBezTo>
                  <a:lnTo>
                    <a:pt x="1" y="31430"/>
                  </a:lnTo>
                  <a:lnTo>
                    <a:pt x="1839" y="31430"/>
                  </a:lnTo>
                  <a:lnTo>
                    <a:pt x="1839" y="2340"/>
                  </a:lnTo>
                  <a:cubicBezTo>
                    <a:pt x="1839" y="2056"/>
                    <a:pt x="2056" y="1822"/>
                    <a:pt x="2340" y="1822"/>
                  </a:cubicBezTo>
                  <a:lnTo>
                    <a:pt x="13234" y="1822"/>
                  </a:lnTo>
                  <a:cubicBezTo>
                    <a:pt x="14437" y="1805"/>
                    <a:pt x="14437" y="18"/>
                    <a:pt x="13234"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186;p68">
              <a:extLst>
                <a:ext uri="{FF2B5EF4-FFF2-40B4-BE49-F238E27FC236}">
                  <a16:creationId xmlns:a16="http://schemas.microsoft.com/office/drawing/2014/main" id="{68DCC662-7565-41E2-8DE5-0193AA2CAC07}"/>
                </a:ext>
              </a:extLst>
            </p:cNvPr>
            <p:cNvSpPr/>
            <p:nvPr/>
          </p:nvSpPr>
          <p:spPr>
            <a:xfrm>
              <a:off x="7131825" y="2859011"/>
              <a:ext cx="462706" cy="1007332"/>
            </a:xfrm>
            <a:custGeom>
              <a:avLst/>
              <a:gdLst/>
              <a:ahLst/>
              <a:cxnLst/>
              <a:rect l="l" t="t" r="r" b="b"/>
              <a:pathLst>
                <a:path w="14437" h="31430" extrusionOk="0">
                  <a:moveTo>
                    <a:pt x="2774" y="1"/>
                  </a:moveTo>
                  <a:cubicBezTo>
                    <a:pt x="1237" y="1"/>
                    <a:pt x="0" y="1237"/>
                    <a:pt x="0" y="2758"/>
                  </a:cubicBezTo>
                  <a:lnTo>
                    <a:pt x="0" y="31430"/>
                  </a:lnTo>
                  <a:lnTo>
                    <a:pt x="1838" y="31430"/>
                  </a:lnTo>
                  <a:lnTo>
                    <a:pt x="1838" y="2340"/>
                  </a:lnTo>
                  <a:cubicBezTo>
                    <a:pt x="1838" y="2056"/>
                    <a:pt x="2055" y="1822"/>
                    <a:pt x="2340" y="1822"/>
                  </a:cubicBezTo>
                  <a:lnTo>
                    <a:pt x="13234" y="1822"/>
                  </a:lnTo>
                  <a:cubicBezTo>
                    <a:pt x="14437" y="1805"/>
                    <a:pt x="14437" y="18"/>
                    <a:pt x="13234"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187;p68">
              <a:extLst>
                <a:ext uri="{FF2B5EF4-FFF2-40B4-BE49-F238E27FC236}">
                  <a16:creationId xmlns:a16="http://schemas.microsoft.com/office/drawing/2014/main" id="{CEDA50D4-0887-4E68-ABDD-AC54DA8D8540}"/>
                </a:ext>
              </a:extLst>
            </p:cNvPr>
            <p:cNvSpPr/>
            <p:nvPr/>
          </p:nvSpPr>
          <p:spPr>
            <a:xfrm>
              <a:off x="6446371" y="3026632"/>
              <a:ext cx="698882" cy="762598"/>
            </a:xfrm>
            <a:custGeom>
              <a:avLst/>
              <a:gdLst/>
              <a:ahLst/>
              <a:cxnLst/>
              <a:rect l="l" t="t" r="r" b="b"/>
              <a:pathLst>
                <a:path w="21806" h="23794" extrusionOk="0">
                  <a:moveTo>
                    <a:pt x="20218" y="1"/>
                  </a:moveTo>
                  <a:lnTo>
                    <a:pt x="17193" y="17"/>
                  </a:lnTo>
                  <a:lnTo>
                    <a:pt x="3242" y="101"/>
                  </a:lnTo>
                  <a:cubicBezTo>
                    <a:pt x="1437" y="118"/>
                    <a:pt x="0" y="1588"/>
                    <a:pt x="17" y="3376"/>
                  </a:cubicBezTo>
                  <a:lnTo>
                    <a:pt x="218" y="23794"/>
                  </a:lnTo>
                  <a:lnTo>
                    <a:pt x="21805" y="23660"/>
                  </a:lnTo>
                  <a:lnTo>
                    <a:pt x="21772" y="18280"/>
                  </a:lnTo>
                  <a:lnTo>
                    <a:pt x="21588" y="2707"/>
                  </a:lnTo>
                  <a:cubicBezTo>
                    <a:pt x="21571" y="418"/>
                    <a:pt x="20368" y="1"/>
                    <a:pt x="20218" y="1"/>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188;p68">
              <a:extLst>
                <a:ext uri="{FF2B5EF4-FFF2-40B4-BE49-F238E27FC236}">
                  <a16:creationId xmlns:a16="http://schemas.microsoft.com/office/drawing/2014/main" id="{704DE046-4803-4C2A-9A91-FDA7E7C87AEE}"/>
                </a:ext>
              </a:extLst>
            </p:cNvPr>
            <p:cNvSpPr/>
            <p:nvPr/>
          </p:nvSpPr>
          <p:spPr>
            <a:xfrm>
              <a:off x="5917290" y="3877015"/>
              <a:ext cx="67497" cy="551613"/>
            </a:xfrm>
            <a:custGeom>
              <a:avLst/>
              <a:gdLst/>
              <a:ahLst/>
              <a:cxnLst/>
              <a:rect l="l" t="t" r="r" b="b"/>
              <a:pathLst>
                <a:path w="2106" h="17211" extrusionOk="0">
                  <a:moveTo>
                    <a:pt x="1053" y="1"/>
                  </a:moveTo>
                  <a:cubicBezTo>
                    <a:pt x="527" y="1"/>
                    <a:pt x="0" y="352"/>
                    <a:pt x="0" y="1053"/>
                  </a:cubicBezTo>
                  <a:lnTo>
                    <a:pt x="0" y="16158"/>
                  </a:lnTo>
                  <a:cubicBezTo>
                    <a:pt x="0" y="16743"/>
                    <a:pt x="468" y="17211"/>
                    <a:pt x="1053" y="17211"/>
                  </a:cubicBezTo>
                  <a:cubicBezTo>
                    <a:pt x="1638" y="17211"/>
                    <a:pt x="2106" y="16743"/>
                    <a:pt x="2106" y="16158"/>
                  </a:cubicBezTo>
                  <a:lnTo>
                    <a:pt x="2106" y="1053"/>
                  </a:lnTo>
                  <a:cubicBezTo>
                    <a:pt x="2106" y="352"/>
                    <a:pt x="1579" y="1"/>
                    <a:pt x="1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189;p68">
              <a:extLst>
                <a:ext uri="{FF2B5EF4-FFF2-40B4-BE49-F238E27FC236}">
                  <a16:creationId xmlns:a16="http://schemas.microsoft.com/office/drawing/2014/main" id="{36C4959F-6B3C-4E6B-9032-15AE4F37CD97}"/>
                </a:ext>
              </a:extLst>
            </p:cNvPr>
            <p:cNvSpPr/>
            <p:nvPr/>
          </p:nvSpPr>
          <p:spPr>
            <a:xfrm>
              <a:off x="5620603" y="4264724"/>
              <a:ext cx="306366" cy="262489"/>
            </a:xfrm>
            <a:custGeom>
              <a:avLst/>
              <a:gdLst/>
              <a:ahLst/>
              <a:cxnLst/>
              <a:rect l="l" t="t" r="r" b="b"/>
              <a:pathLst>
                <a:path w="9559" h="8190" extrusionOk="0">
                  <a:moveTo>
                    <a:pt x="4094" y="1"/>
                  </a:moveTo>
                  <a:cubicBezTo>
                    <a:pt x="1822" y="1"/>
                    <a:pt x="1" y="1822"/>
                    <a:pt x="1" y="4094"/>
                  </a:cubicBezTo>
                  <a:cubicBezTo>
                    <a:pt x="1" y="6559"/>
                    <a:pt x="2012" y="8190"/>
                    <a:pt x="4116" y="8190"/>
                  </a:cubicBezTo>
                  <a:cubicBezTo>
                    <a:pt x="5121" y="8190"/>
                    <a:pt x="6147" y="7817"/>
                    <a:pt x="6985" y="6985"/>
                  </a:cubicBezTo>
                  <a:cubicBezTo>
                    <a:pt x="9558" y="4395"/>
                    <a:pt x="7737" y="1"/>
                    <a:pt x="4094"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190;p68">
              <a:extLst>
                <a:ext uri="{FF2B5EF4-FFF2-40B4-BE49-F238E27FC236}">
                  <a16:creationId xmlns:a16="http://schemas.microsoft.com/office/drawing/2014/main" id="{AB32FC83-DB60-4C74-937D-5E4C77DB429B}"/>
                </a:ext>
              </a:extLst>
            </p:cNvPr>
            <p:cNvSpPr/>
            <p:nvPr/>
          </p:nvSpPr>
          <p:spPr>
            <a:xfrm>
              <a:off x="5695568" y="4339689"/>
              <a:ext cx="130700" cy="111919"/>
            </a:xfrm>
            <a:custGeom>
              <a:avLst/>
              <a:gdLst/>
              <a:ahLst/>
              <a:cxnLst/>
              <a:rect l="l" t="t" r="r" b="b"/>
              <a:pathLst>
                <a:path w="4078" h="3492" extrusionOk="0">
                  <a:moveTo>
                    <a:pt x="1755" y="1"/>
                  </a:moveTo>
                  <a:cubicBezTo>
                    <a:pt x="786" y="1"/>
                    <a:pt x="1" y="786"/>
                    <a:pt x="1" y="1755"/>
                  </a:cubicBezTo>
                  <a:cubicBezTo>
                    <a:pt x="1" y="2795"/>
                    <a:pt x="865" y="3491"/>
                    <a:pt x="1760" y="3491"/>
                  </a:cubicBezTo>
                  <a:cubicBezTo>
                    <a:pt x="2188" y="3491"/>
                    <a:pt x="2624" y="3332"/>
                    <a:pt x="2975" y="2975"/>
                  </a:cubicBezTo>
                  <a:cubicBezTo>
                    <a:pt x="4078" y="1889"/>
                    <a:pt x="3293" y="1"/>
                    <a:pt x="17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191;p68">
              <a:extLst>
                <a:ext uri="{FF2B5EF4-FFF2-40B4-BE49-F238E27FC236}">
                  <a16:creationId xmlns:a16="http://schemas.microsoft.com/office/drawing/2014/main" id="{130F98C0-709C-448C-A06A-8A1233AA5673}"/>
                </a:ext>
              </a:extLst>
            </p:cNvPr>
            <p:cNvSpPr/>
            <p:nvPr/>
          </p:nvSpPr>
          <p:spPr>
            <a:xfrm>
              <a:off x="5706305" y="4360585"/>
              <a:ext cx="278482" cy="67497"/>
            </a:xfrm>
            <a:custGeom>
              <a:avLst/>
              <a:gdLst/>
              <a:ahLst/>
              <a:cxnLst/>
              <a:rect l="l" t="t" r="r" b="b"/>
              <a:pathLst>
                <a:path w="8689" h="2106" extrusionOk="0">
                  <a:moveTo>
                    <a:pt x="1420" y="1"/>
                  </a:moveTo>
                  <a:cubicBezTo>
                    <a:pt x="0" y="1"/>
                    <a:pt x="0" y="2106"/>
                    <a:pt x="1420" y="2106"/>
                  </a:cubicBezTo>
                  <a:lnTo>
                    <a:pt x="7636" y="2106"/>
                  </a:lnTo>
                  <a:cubicBezTo>
                    <a:pt x="8221" y="2106"/>
                    <a:pt x="8689" y="1638"/>
                    <a:pt x="8689" y="1053"/>
                  </a:cubicBezTo>
                  <a:cubicBezTo>
                    <a:pt x="8689" y="468"/>
                    <a:pt x="8221" y="1"/>
                    <a:pt x="76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192;p68">
              <a:extLst>
                <a:ext uri="{FF2B5EF4-FFF2-40B4-BE49-F238E27FC236}">
                  <a16:creationId xmlns:a16="http://schemas.microsoft.com/office/drawing/2014/main" id="{350DB219-2A9E-4A06-8949-4F20CA802576}"/>
                </a:ext>
              </a:extLst>
            </p:cNvPr>
            <p:cNvSpPr/>
            <p:nvPr/>
          </p:nvSpPr>
          <p:spPr>
            <a:xfrm>
              <a:off x="6315703" y="3877015"/>
              <a:ext cx="67497" cy="551613"/>
            </a:xfrm>
            <a:custGeom>
              <a:avLst/>
              <a:gdLst/>
              <a:ahLst/>
              <a:cxnLst/>
              <a:rect l="l" t="t" r="r" b="b"/>
              <a:pathLst>
                <a:path w="2106" h="17211" extrusionOk="0">
                  <a:moveTo>
                    <a:pt x="1053" y="1"/>
                  </a:moveTo>
                  <a:cubicBezTo>
                    <a:pt x="527" y="1"/>
                    <a:pt x="0" y="352"/>
                    <a:pt x="0" y="1053"/>
                  </a:cubicBezTo>
                  <a:lnTo>
                    <a:pt x="0" y="16158"/>
                  </a:lnTo>
                  <a:cubicBezTo>
                    <a:pt x="0" y="16743"/>
                    <a:pt x="468" y="17211"/>
                    <a:pt x="1053" y="17211"/>
                  </a:cubicBezTo>
                  <a:cubicBezTo>
                    <a:pt x="1638" y="17211"/>
                    <a:pt x="2106" y="16743"/>
                    <a:pt x="2106" y="16158"/>
                  </a:cubicBezTo>
                  <a:lnTo>
                    <a:pt x="2106" y="1053"/>
                  </a:lnTo>
                  <a:cubicBezTo>
                    <a:pt x="2106" y="352"/>
                    <a:pt x="1579" y="1"/>
                    <a:pt x="1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193;p68">
              <a:extLst>
                <a:ext uri="{FF2B5EF4-FFF2-40B4-BE49-F238E27FC236}">
                  <a16:creationId xmlns:a16="http://schemas.microsoft.com/office/drawing/2014/main" id="{AAF6B631-2B4B-4D0C-94FE-CD787CA5A462}"/>
                </a:ext>
              </a:extLst>
            </p:cNvPr>
            <p:cNvSpPr/>
            <p:nvPr/>
          </p:nvSpPr>
          <p:spPr>
            <a:xfrm>
              <a:off x="6019017" y="4264724"/>
              <a:ext cx="306366" cy="262489"/>
            </a:xfrm>
            <a:custGeom>
              <a:avLst/>
              <a:gdLst/>
              <a:ahLst/>
              <a:cxnLst/>
              <a:rect l="l" t="t" r="r" b="b"/>
              <a:pathLst>
                <a:path w="9559" h="8190" extrusionOk="0">
                  <a:moveTo>
                    <a:pt x="4095" y="1"/>
                  </a:moveTo>
                  <a:cubicBezTo>
                    <a:pt x="1839" y="1"/>
                    <a:pt x="1" y="1822"/>
                    <a:pt x="1" y="4094"/>
                  </a:cubicBezTo>
                  <a:cubicBezTo>
                    <a:pt x="1" y="6559"/>
                    <a:pt x="2020" y="8190"/>
                    <a:pt x="4123" y="8190"/>
                  </a:cubicBezTo>
                  <a:cubicBezTo>
                    <a:pt x="5129" y="8190"/>
                    <a:pt x="6153" y="7817"/>
                    <a:pt x="6985" y="6985"/>
                  </a:cubicBezTo>
                  <a:cubicBezTo>
                    <a:pt x="9558" y="4395"/>
                    <a:pt x="7737" y="1"/>
                    <a:pt x="4095"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194;p68">
              <a:extLst>
                <a:ext uri="{FF2B5EF4-FFF2-40B4-BE49-F238E27FC236}">
                  <a16:creationId xmlns:a16="http://schemas.microsoft.com/office/drawing/2014/main" id="{7DD62E54-1191-4806-AB9D-4CF157F438EA}"/>
                </a:ext>
              </a:extLst>
            </p:cNvPr>
            <p:cNvSpPr/>
            <p:nvPr/>
          </p:nvSpPr>
          <p:spPr>
            <a:xfrm>
              <a:off x="6094526" y="4339689"/>
              <a:ext cx="130155" cy="111919"/>
            </a:xfrm>
            <a:custGeom>
              <a:avLst/>
              <a:gdLst/>
              <a:ahLst/>
              <a:cxnLst/>
              <a:rect l="l" t="t" r="r" b="b"/>
              <a:pathLst>
                <a:path w="4061" h="3492" extrusionOk="0">
                  <a:moveTo>
                    <a:pt x="1739" y="1"/>
                  </a:moveTo>
                  <a:cubicBezTo>
                    <a:pt x="769" y="1"/>
                    <a:pt x="1" y="786"/>
                    <a:pt x="1" y="1755"/>
                  </a:cubicBezTo>
                  <a:cubicBezTo>
                    <a:pt x="1" y="2795"/>
                    <a:pt x="857" y="3491"/>
                    <a:pt x="1747" y="3491"/>
                  </a:cubicBezTo>
                  <a:cubicBezTo>
                    <a:pt x="2173" y="3491"/>
                    <a:pt x="2607" y="3332"/>
                    <a:pt x="2958" y="2975"/>
                  </a:cubicBezTo>
                  <a:cubicBezTo>
                    <a:pt x="4061" y="1889"/>
                    <a:pt x="3292" y="1"/>
                    <a:pt x="17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195;p68">
              <a:extLst>
                <a:ext uri="{FF2B5EF4-FFF2-40B4-BE49-F238E27FC236}">
                  <a16:creationId xmlns:a16="http://schemas.microsoft.com/office/drawing/2014/main" id="{4A6EE1FA-B2E5-4B3E-A47C-0A78C6D43613}"/>
                </a:ext>
              </a:extLst>
            </p:cNvPr>
            <p:cNvSpPr/>
            <p:nvPr/>
          </p:nvSpPr>
          <p:spPr>
            <a:xfrm>
              <a:off x="6105231" y="4360585"/>
              <a:ext cx="277970" cy="67497"/>
            </a:xfrm>
            <a:custGeom>
              <a:avLst/>
              <a:gdLst/>
              <a:ahLst/>
              <a:cxnLst/>
              <a:rect l="l" t="t" r="r" b="b"/>
              <a:pathLst>
                <a:path w="8673" h="2106" extrusionOk="0">
                  <a:moveTo>
                    <a:pt x="1405" y="1"/>
                  </a:moveTo>
                  <a:cubicBezTo>
                    <a:pt x="1" y="1"/>
                    <a:pt x="1" y="2106"/>
                    <a:pt x="1405" y="2106"/>
                  </a:cubicBezTo>
                  <a:lnTo>
                    <a:pt x="7620" y="2106"/>
                  </a:lnTo>
                  <a:cubicBezTo>
                    <a:pt x="8205" y="2106"/>
                    <a:pt x="8673" y="1638"/>
                    <a:pt x="8673" y="1053"/>
                  </a:cubicBezTo>
                  <a:cubicBezTo>
                    <a:pt x="8673" y="468"/>
                    <a:pt x="8205" y="1"/>
                    <a:pt x="76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196;p68">
              <a:extLst>
                <a:ext uri="{FF2B5EF4-FFF2-40B4-BE49-F238E27FC236}">
                  <a16:creationId xmlns:a16="http://schemas.microsoft.com/office/drawing/2014/main" id="{90C6267D-A4E4-4E5D-B8E0-92222A5B47C5}"/>
                </a:ext>
              </a:extLst>
            </p:cNvPr>
            <p:cNvSpPr/>
            <p:nvPr/>
          </p:nvSpPr>
          <p:spPr>
            <a:xfrm>
              <a:off x="5816621" y="3853458"/>
              <a:ext cx="1401450" cy="136052"/>
            </a:xfrm>
            <a:custGeom>
              <a:avLst/>
              <a:gdLst/>
              <a:ahLst/>
              <a:cxnLst/>
              <a:rect l="l" t="t" r="r" b="b"/>
              <a:pathLst>
                <a:path w="43727" h="4245" extrusionOk="0">
                  <a:moveTo>
                    <a:pt x="1370" y="1"/>
                  </a:moveTo>
                  <a:cubicBezTo>
                    <a:pt x="551" y="1"/>
                    <a:pt x="0" y="819"/>
                    <a:pt x="301" y="1588"/>
                  </a:cubicBezTo>
                  <a:cubicBezTo>
                    <a:pt x="952" y="3192"/>
                    <a:pt x="2506" y="4245"/>
                    <a:pt x="4244" y="4245"/>
                  </a:cubicBezTo>
                  <a:lnTo>
                    <a:pt x="39482" y="4245"/>
                  </a:lnTo>
                  <a:cubicBezTo>
                    <a:pt x="41220" y="4245"/>
                    <a:pt x="42774" y="3192"/>
                    <a:pt x="43426" y="1588"/>
                  </a:cubicBezTo>
                  <a:cubicBezTo>
                    <a:pt x="43726" y="819"/>
                    <a:pt x="43175" y="1"/>
                    <a:pt x="42356" y="1"/>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197;p68">
              <a:extLst>
                <a:ext uri="{FF2B5EF4-FFF2-40B4-BE49-F238E27FC236}">
                  <a16:creationId xmlns:a16="http://schemas.microsoft.com/office/drawing/2014/main" id="{EF83220A-F7B2-46CF-9EFC-C2AAEE8123C1}"/>
                </a:ext>
              </a:extLst>
            </p:cNvPr>
            <p:cNvSpPr/>
            <p:nvPr/>
          </p:nvSpPr>
          <p:spPr>
            <a:xfrm>
              <a:off x="7094326" y="3026632"/>
              <a:ext cx="98041" cy="768238"/>
            </a:xfrm>
            <a:custGeom>
              <a:avLst/>
              <a:gdLst/>
              <a:ahLst/>
              <a:cxnLst/>
              <a:rect l="l" t="t" r="r" b="b"/>
              <a:pathLst>
                <a:path w="3059" h="23970" extrusionOk="0">
                  <a:moveTo>
                    <a:pt x="1" y="1"/>
                  </a:moveTo>
                  <a:lnTo>
                    <a:pt x="218" y="22557"/>
                  </a:lnTo>
                  <a:cubicBezTo>
                    <a:pt x="226" y="23583"/>
                    <a:pt x="892" y="23970"/>
                    <a:pt x="1572" y="23970"/>
                  </a:cubicBezTo>
                  <a:cubicBezTo>
                    <a:pt x="2287" y="23970"/>
                    <a:pt x="3017" y="23541"/>
                    <a:pt x="3008" y="22975"/>
                  </a:cubicBezTo>
                  <a:cubicBezTo>
                    <a:pt x="3008" y="21855"/>
                    <a:pt x="3058" y="3810"/>
                    <a:pt x="2791" y="2022"/>
                  </a:cubicBezTo>
                  <a:cubicBezTo>
                    <a:pt x="2557" y="418"/>
                    <a:pt x="1204" y="51"/>
                    <a:pt x="1" y="1"/>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198;p68">
              <a:extLst>
                <a:ext uri="{FF2B5EF4-FFF2-40B4-BE49-F238E27FC236}">
                  <a16:creationId xmlns:a16="http://schemas.microsoft.com/office/drawing/2014/main" id="{0D44EEC5-C3B9-485F-B97F-5D5AD6F68C7E}"/>
                </a:ext>
              </a:extLst>
            </p:cNvPr>
            <p:cNvSpPr/>
            <p:nvPr/>
          </p:nvSpPr>
          <p:spPr>
            <a:xfrm>
              <a:off x="6916000" y="2866735"/>
              <a:ext cx="143552" cy="99515"/>
            </a:xfrm>
            <a:custGeom>
              <a:avLst/>
              <a:gdLst/>
              <a:ahLst/>
              <a:cxnLst/>
              <a:rect l="l" t="t" r="r" b="b"/>
              <a:pathLst>
                <a:path w="4479" h="3105" extrusionOk="0">
                  <a:moveTo>
                    <a:pt x="1418" y="0"/>
                  </a:moveTo>
                  <a:cubicBezTo>
                    <a:pt x="1297" y="0"/>
                    <a:pt x="1176" y="38"/>
                    <a:pt x="1070" y="111"/>
                  </a:cubicBezTo>
                  <a:cubicBezTo>
                    <a:pt x="903" y="261"/>
                    <a:pt x="1" y="2534"/>
                    <a:pt x="51" y="2584"/>
                  </a:cubicBezTo>
                  <a:cubicBezTo>
                    <a:pt x="167" y="2731"/>
                    <a:pt x="427" y="2770"/>
                    <a:pt x="672" y="2770"/>
                  </a:cubicBezTo>
                  <a:cubicBezTo>
                    <a:pt x="956" y="2770"/>
                    <a:pt x="1220" y="2717"/>
                    <a:pt x="1220" y="2717"/>
                  </a:cubicBezTo>
                  <a:cubicBezTo>
                    <a:pt x="1220" y="2717"/>
                    <a:pt x="1638" y="2985"/>
                    <a:pt x="1839" y="3085"/>
                  </a:cubicBezTo>
                  <a:cubicBezTo>
                    <a:pt x="1866" y="3099"/>
                    <a:pt x="1895" y="3104"/>
                    <a:pt x="1924" y="3104"/>
                  </a:cubicBezTo>
                  <a:cubicBezTo>
                    <a:pt x="2111" y="3104"/>
                    <a:pt x="2323" y="2868"/>
                    <a:pt x="2323" y="2868"/>
                  </a:cubicBezTo>
                  <a:cubicBezTo>
                    <a:pt x="2540" y="2935"/>
                    <a:pt x="2741" y="2985"/>
                    <a:pt x="2958" y="3001"/>
                  </a:cubicBezTo>
                  <a:cubicBezTo>
                    <a:pt x="3075" y="2985"/>
                    <a:pt x="3242" y="2650"/>
                    <a:pt x="3242" y="2650"/>
                  </a:cubicBezTo>
                  <a:lnTo>
                    <a:pt x="3526" y="2701"/>
                  </a:lnTo>
                  <a:lnTo>
                    <a:pt x="3977" y="2784"/>
                  </a:lnTo>
                  <a:cubicBezTo>
                    <a:pt x="4094" y="2584"/>
                    <a:pt x="4195" y="2366"/>
                    <a:pt x="4261" y="2149"/>
                  </a:cubicBezTo>
                  <a:cubicBezTo>
                    <a:pt x="4312" y="1915"/>
                    <a:pt x="4479" y="846"/>
                    <a:pt x="4362" y="662"/>
                  </a:cubicBezTo>
                  <a:cubicBezTo>
                    <a:pt x="4289" y="589"/>
                    <a:pt x="4178" y="542"/>
                    <a:pt x="4074" y="542"/>
                  </a:cubicBezTo>
                  <a:cubicBezTo>
                    <a:pt x="4058" y="542"/>
                    <a:pt x="4043" y="543"/>
                    <a:pt x="4028" y="545"/>
                  </a:cubicBezTo>
                  <a:cubicBezTo>
                    <a:pt x="4007" y="542"/>
                    <a:pt x="3986" y="541"/>
                    <a:pt x="3964" y="541"/>
                  </a:cubicBezTo>
                  <a:cubicBezTo>
                    <a:pt x="3864" y="541"/>
                    <a:pt x="3756" y="571"/>
                    <a:pt x="3660" y="612"/>
                  </a:cubicBezTo>
                  <a:cubicBezTo>
                    <a:pt x="3593" y="696"/>
                    <a:pt x="3576" y="1331"/>
                    <a:pt x="3576" y="1397"/>
                  </a:cubicBezTo>
                  <a:cubicBezTo>
                    <a:pt x="3576" y="1397"/>
                    <a:pt x="3476" y="1197"/>
                    <a:pt x="3393" y="1046"/>
                  </a:cubicBezTo>
                  <a:cubicBezTo>
                    <a:pt x="3292" y="913"/>
                    <a:pt x="3142" y="829"/>
                    <a:pt x="2975" y="829"/>
                  </a:cubicBezTo>
                  <a:cubicBezTo>
                    <a:pt x="2908" y="813"/>
                    <a:pt x="2841" y="796"/>
                    <a:pt x="2774" y="796"/>
                  </a:cubicBezTo>
                  <a:cubicBezTo>
                    <a:pt x="2708" y="645"/>
                    <a:pt x="1872" y="645"/>
                    <a:pt x="1872" y="645"/>
                  </a:cubicBezTo>
                  <a:cubicBezTo>
                    <a:pt x="1889" y="495"/>
                    <a:pt x="1872" y="345"/>
                    <a:pt x="1822" y="194"/>
                  </a:cubicBezTo>
                  <a:cubicBezTo>
                    <a:pt x="1805" y="178"/>
                    <a:pt x="1789" y="144"/>
                    <a:pt x="1772" y="128"/>
                  </a:cubicBezTo>
                  <a:cubicBezTo>
                    <a:pt x="1669" y="42"/>
                    <a:pt x="1544" y="0"/>
                    <a:pt x="1418" y="0"/>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199;p68">
              <a:extLst>
                <a:ext uri="{FF2B5EF4-FFF2-40B4-BE49-F238E27FC236}">
                  <a16:creationId xmlns:a16="http://schemas.microsoft.com/office/drawing/2014/main" id="{0D0BBB82-E4C3-4F7A-95B7-98640BAE0499}"/>
                </a:ext>
              </a:extLst>
            </p:cNvPr>
            <p:cNvSpPr/>
            <p:nvPr/>
          </p:nvSpPr>
          <p:spPr>
            <a:xfrm>
              <a:off x="6958306" y="2872952"/>
              <a:ext cx="18236" cy="59998"/>
            </a:xfrm>
            <a:custGeom>
              <a:avLst/>
              <a:gdLst/>
              <a:ahLst/>
              <a:cxnLst/>
              <a:rect l="l" t="t" r="r" b="b"/>
              <a:pathLst>
                <a:path w="569" h="1872" extrusionOk="0">
                  <a:moveTo>
                    <a:pt x="502" y="0"/>
                  </a:moveTo>
                  <a:cubicBezTo>
                    <a:pt x="435" y="201"/>
                    <a:pt x="268" y="451"/>
                    <a:pt x="168" y="802"/>
                  </a:cubicBezTo>
                  <a:cubicBezTo>
                    <a:pt x="34" y="1153"/>
                    <a:pt x="1" y="1521"/>
                    <a:pt x="68" y="1872"/>
                  </a:cubicBezTo>
                  <a:lnTo>
                    <a:pt x="552" y="451"/>
                  </a:lnTo>
                  <a:cubicBezTo>
                    <a:pt x="569" y="301"/>
                    <a:pt x="552" y="151"/>
                    <a:pt x="50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200;p68">
              <a:extLst>
                <a:ext uri="{FF2B5EF4-FFF2-40B4-BE49-F238E27FC236}">
                  <a16:creationId xmlns:a16="http://schemas.microsoft.com/office/drawing/2014/main" id="{03AD95F0-A6AD-4D72-9210-AA259E3B707D}"/>
                </a:ext>
              </a:extLst>
            </p:cNvPr>
            <p:cNvSpPr/>
            <p:nvPr/>
          </p:nvSpPr>
          <p:spPr>
            <a:xfrm>
              <a:off x="6993657" y="2892214"/>
              <a:ext cx="21986" cy="49325"/>
            </a:xfrm>
            <a:custGeom>
              <a:avLst/>
              <a:gdLst/>
              <a:ahLst/>
              <a:cxnLst/>
              <a:rect l="l" t="t" r="r" b="b"/>
              <a:pathLst>
                <a:path w="686" h="1539" extrusionOk="0">
                  <a:moveTo>
                    <a:pt x="351" y="1"/>
                  </a:moveTo>
                  <a:cubicBezTo>
                    <a:pt x="351" y="1"/>
                    <a:pt x="151" y="1003"/>
                    <a:pt x="1" y="1538"/>
                  </a:cubicBezTo>
                  <a:cubicBezTo>
                    <a:pt x="335" y="1087"/>
                    <a:pt x="686" y="853"/>
                    <a:pt x="552" y="34"/>
                  </a:cubicBezTo>
                  <a:cubicBezTo>
                    <a:pt x="485" y="18"/>
                    <a:pt x="418" y="1"/>
                    <a:pt x="351"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201;p68">
              <a:extLst>
                <a:ext uri="{FF2B5EF4-FFF2-40B4-BE49-F238E27FC236}">
                  <a16:creationId xmlns:a16="http://schemas.microsoft.com/office/drawing/2014/main" id="{DFD802DA-3965-4CFF-A5C5-2C968A920E52}"/>
                </a:ext>
              </a:extLst>
            </p:cNvPr>
            <p:cNvSpPr/>
            <p:nvPr/>
          </p:nvSpPr>
          <p:spPr>
            <a:xfrm>
              <a:off x="7019906" y="2886317"/>
              <a:ext cx="23012" cy="66985"/>
            </a:xfrm>
            <a:custGeom>
              <a:avLst/>
              <a:gdLst/>
              <a:ahLst/>
              <a:cxnLst/>
              <a:rect l="l" t="t" r="r" b="b"/>
              <a:pathLst>
                <a:path w="718" h="2090" extrusionOk="0">
                  <a:moveTo>
                    <a:pt x="420" y="0"/>
                  </a:moveTo>
                  <a:cubicBezTo>
                    <a:pt x="419" y="0"/>
                    <a:pt x="419" y="1"/>
                    <a:pt x="418" y="1"/>
                  </a:cubicBezTo>
                  <a:cubicBezTo>
                    <a:pt x="351" y="85"/>
                    <a:pt x="334" y="720"/>
                    <a:pt x="334" y="770"/>
                  </a:cubicBezTo>
                  <a:lnTo>
                    <a:pt x="334" y="786"/>
                  </a:lnTo>
                  <a:cubicBezTo>
                    <a:pt x="368" y="937"/>
                    <a:pt x="385" y="1087"/>
                    <a:pt x="385" y="1254"/>
                  </a:cubicBezTo>
                  <a:cubicBezTo>
                    <a:pt x="368" y="1505"/>
                    <a:pt x="0" y="2039"/>
                    <a:pt x="0" y="2039"/>
                  </a:cubicBezTo>
                  <a:lnTo>
                    <a:pt x="284" y="2090"/>
                  </a:lnTo>
                  <a:cubicBezTo>
                    <a:pt x="435" y="1889"/>
                    <a:pt x="552" y="1689"/>
                    <a:pt x="652" y="1471"/>
                  </a:cubicBezTo>
                  <a:cubicBezTo>
                    <a:pt x="718" y="1339"/>
                    <a:pt x="474" y="0"/>
                    <a:pt x="420"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202;p68">
              <a:extLst>
                <a:ext uri="{FF2B5EF4-FFF2-40B4-BE49-F238E27FC236}">
                  <a16:creationId xmlns:a16="http://schemas.microsoft.com/office/drawing/2014/main" id="{B109B1BD-D831-47FD-80C6-91B154587696}"/>
                </a:ext>
              </a:extLst>
            </p:cNvPr>
            <p:cNvSpPr/>
            <p:nvPr/>
          </p:nvSpPr>
          <p:spPr>
            <a:xfrm>
              <a:off x="7450979" y="2445085"/>
              <a:ext cx="615328" cy="490557"/>
            </a:xfrm>
            <a:custGeom>
              <a:avLst/>
              <a:gdLst/>
              <a:ahLst/>
              <a:cxnLst/>
              <a:rect l="l" t="t" r="r" b="b"/>
              <a:pathLst>
                <a:path w="19199" h="15306" extrusionOk="0">
                  <a:moveTo>
                    <a:pt x="12916" y="0"/>
                  </a:moveTo>
                  <a:lnTo>
                    <a:pt x="12365" y="6283"/>
                  </a:lnTo>
                  <a:cubicBezTo>
                    <a:pt x="12365" y="6283"/>
                    <a:pt x="6517" y="10226"/>
                    <a:pt x="4646" y="11345"/>
                  </a:cubicBezTo>
                  <a:cubicBezTo>
                    <a:pt x="4423" y="11470"/>
                    <a:pt x="4190" y="11538"/>
                    <a:pt x="3945" y="11538"/>
                  </a:cubicBezTo>
                  <a:cubicBezTo>
                    <a:pt x="3895" y="11538"/>
                    <a:pt x="3844" y="11535"/>
                    <a:pt x="3793" y="11529"/>
                  </a:cubicBezTo>
                  <a:cubicBezTo>
                    <a:pt x="3175" y="11503"/>
                    <a:pt x="2669" y="11439"/>
                    <a:pt x="2257" y="11439"/>
                  </a:cubicBezTo>
                  <a:cubicBezTo>
                    <a:pt x="1891" y="11439"/>
                    <a:pt x="1599" y="11490"/>
                    <a:pt x="1371" y="11663"/>
                  </a:cubicBezTo>
                  <a:cubicBezTo>
                    <a:pt x="986" y="11980"/>
                    <a:pt x="652" y="12381"/>
                    <a:pt x="385" y="12799"/>
                  </a:cubicBezTo>
                  <a:cubicBezTo>
                    <a:pt x="1" y="13317"/>
                    <a:pt x="67" y="13952"/>
                    <a:pt x="17" y="14553"/>
                  </a:cubicBezTo>
                  <a:cubicBezTo>
                    <a:pt x="1" y="14804"/>
                    <a:pt x="17" y="15238"/>
                    <a:pt x="352" y="15238"/>
                  </a:cubicBezTo>
                  <a:cubicBezTo>
                    <a:pt x="385" y="15238"/>
                    <a:pt x="402" y="15222"/>
                    <a:pt x="435" y="15222"/>
                  </a:cubicBezTo>
                  <a:cubicBezTo>
                    <a:pt x="636" y="15155"/>
                    <a:pt x="719" y="14837"/>
                    <a:pt x="786" y="14654"/>
                  </a:cubicBezTo>
                  <a:cubicBezTo>
                    <a:pt x="903" y="14888"/>
                    <a:pt x="1103" y="15222"/>
                    <a:pt x="1371" y="15289"/>
                  </a:cubicBezTo>
                  <a:cubicBezTo>
                    <a:pt x="1438" y="15305"/>
                    <a:pt x="1504" y="15305"/>
                    <a:pt x="1555" y="15305"/>
                  </a:cubicBezTo>
                  <a:cubicBezTo>
                    <a:pt x="1671" y="15289"/>
                    <a:pt x="1788" y="15238"/>
                    <a:pt x="1855" y="15172"/>
                  </a:cubicBezTo>
                  <a:cubicBezTo>
                    <a:pt x="1956" y="15205"/>
                    <a:pt x="2056" y="15238"/>
                    <a:pt x="2139" y="15272"/>
                  </a:cubicBezTo>
                  <a:lnTo>
                    <a:pt x="2290" y="15272"/>
                  </a:lnTo>
                  <a:cubicBezTo>
                    <a:pt x="2457" y="15238"/>
                    <a:pt x="2473" y="15038"/>
                    <a:pt x="2473" y="15021"/>
                  </a:cubicBezTo>
                  <a:cubicBezTo>
                    <a:pt x="2624" y="15038"/>
                    <a:pt x="2758" y="15038"/>
                    <a:pt x="2908" y="15038"/>
                  </a:cubicBezTo>
                  <a:cubicBezTo>
                    <a:pt x="3025" y="15038"/>
                    <a:pt x="3159" y="15004"/>
                    <a:pt x="3259" y="14938"/>
                  </a:cubicBezTo>
                  <a:cubicBezTo>
                    <a:pt x="3409" y="14804"/>
                    <a:pt x="3877" y="14002"/>
                    <a:pt x="3827" y="13785"/>
                  </a:cubicBezTo>
                  <a:lnTo>
                    <a:pt x="3827" y="13785"/>
                  </a:lnTo>
                  <a:cubicBezTo>
                    <a:pt x="3827" y="13785"/>
                    <a:pt x="4147" y="13896"/>
                    <a:pt x="4864" y="13896"/>
                  </a:cubicBezTo>
                  <a:cubicBezTo>
                    <a:pt x="6557" y="13896"/>
                    <a:pt x="10464" y="13278"/>
                    <a:pt x="17611" y="9123"/>
                  </a:cubicBezTo>
                  <a:cubicBezTo>
                    <a:pt x="19199" y="8588"/>
                    <a:pt x="18530" y="284"/>
                    <a:pt x="18530" y="284"/>
                  </a:cubicBezTo>
                  <a:lnTo>
                    <a:pt x="12916" y="0"/>
                  </a:ln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203;p68">
              <a:extLst>
                <a:ext uri="{FF2B5EF4-FFF2-40B4-BE49-F238E27FC236}">
                  <a16:creationId xmlns:a16="http://schemas.microsoft.com/office/drawing/2014/main" id="{DADF15CF-D1FF-480D-A062-DB061C2D7F2C}"/>
                </a:ext>
              </a:extLst>
            </p:cNvPr>
            <p:cNvSpPr/>
            <p:nvPr/>
          </p:nvSpPr>
          <p:spPr>
            <a:xfrm>
              <a:off x="7483670" y="2876702"/>
              <a:ext cx="27307" cy="57145"/>
            </a:xfrm>
            <a:custGeom>
              <a:avLst/>
              <a:gdLst/>
              <a:ahLst/>
              <a:cxnLst/>
              <a:rect l="l" t="t" r="r" b="b"/>
              <a:pathLst>
                <a:path w="852" h="1783" extrusionOk="0">
                  <a:moveTo>
                    <a:pt x="317" y="0"/>
                  </a:moveTo>
                  <a:cubicBezTo>
                    <a:pt x="317" y="1"/>
                    <a:pt x="317" y="1"/>
                    <a:pt x="317" y="1"/>
                  </a:cubicBezTo>
                  <a:lnTo>
                    <a:pt x="317" y="1"/>
                  </a:lnTo>
                  <a:cubicBezTo>
                    <a:pt x="317" y="1"/>
                    <a:pt x="317" y="0"/>
                    <a:pt x="317" y="0"/>
                  </a:cubicBezTo>
                  <a:close/>
                  <a:moveTo>
                    <a:pt x="317" y="1"/>
                  </a:moveTo>
                  <a:lnTo>
                    <a:pt x="317" y="1"/>
                  </a:lnTo>
                  <a:cubicBezTo>
                    <a:pt x="311" y="29"/>
                    <a:pt x="0" y="622"/>
                    <a:pt x="50" y="969"/>
                  </a:cubicBezTo>
                  <a:cubicBezTo>
                    <a:pt x="117" y="1237"/>
                    <a:pt x="234" y="1471"/>
                    <a:pt x="401" y="1671"/>
                  </a:cubicBezTo>
                  <a:cubicBezTo>
                    <a:pt x="456" y="1745"/>
                    <a:pt x="541" y="1783"/>
                    <a:pt x="629" y="1783"/>
                  </a:cubicBezTo>
                  <a:cubicBezTo>
                    <a:pt x="701" y="1783"/>
                    <a:pt x="775" y="1757"/>
                    <a:pt x="835" y="1705"/>
                  </a:cubicBezTo>
                  <a:lnTo>
                    <a:pt x="852" y="1705"/>
                  </a:lnTo>
                  <a:cubicBezTo>
                    <a:pt x="618" y="1521"/>
                    <a:pt x="451" y="1304"/>
                    <a:pt x="351" y="1036"/>
                  </a:cubicBezTo>
                  <a:cubicBezTo>
                    <a:pt x="284" y="702"/>
                    <a:pt x="267" y="352"/>
                    <a:pt x="317"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204;p68">
              <a:extLst>
                <a:ext uri="{FF2B5EF4-FFF2-40B4-BE49-F238E27FC236}">
                  <a16:creationId xmlns:a16="http://schemas.microsoft.com/office/drawing/2014/main" id="{81254AD0-24F4-4340-9950-0FC78F0E2C79}"/>
                </a:ext>
              </a:extLst>
            </p:cNvPr>
            <p:cNvSpPr/>
            <p:nvPr/>
          </p:nvSpPr>
          <p:spPr>
            <a:xfrm>
              <a:off x="7544148" y="2870805"/>
              <a:ext cx="31088" cy="56248"/>
            </a:xfrm>
            <a:custGeom>
              <a:avLst/>
              <a:gdLst/>
              <a:ahLst/>
              <a:cxnLst/>
              <a:rect l="l" t="t" r="r" b="b"/>
              <a:pathLst>
                <a:path w="970" h="1755" extrusionOk="0">
                  <a:moveTo>
                    <a:pt x="636" y="1"/>
                  </a:moveTo>
                  <a:lnTo>
                    <a:pt x="385" y="335"/>
                  </a:lnTo>
                  <a:cubicBezTo>
                    <a:pt x="151" y="619"/>
                    <a:pt x="18" y="986"/>
                    <a:pt x="1" y="1354"/>
                  </a:cubicBezTo>
                  <a:cubicBezTo>
                    <a:pt x="1" y="1488"/>
                    <a:pt x="1" y="1638"/>
                    <a:pt x="1" y="1755"/>
                  </a:cubicBezTo>
                  <a:cubicBezTo>
                    <a:pt x="118" y="1755"/>
                    <a:pt x="252" y="1721"/>
                    <a:pt x="352" y="1655"/>
                  </a:cubicBezTo>
                  <a:cubicBezTo>
                    <a:pt x="502" y="1521"/>
                    <a:pt x="970" y="719"/>
                    <a:pt x="920" y="502"/>
                  </a:cubicBezTo>
                  <a:cubicBezTo>
                    <a:pt x="853" y="318"/>
                    <a:pt x="753" y="151"/>
                    <a:pt x="636"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205;p68">
              <a:extLst>
                <a:ext uri="{FF2B5EF4-FFF2-40B4-BE49-F238E27FC236}">
                  <a16:creationId xmlns:a16="http://schemas.microsoft.com/office/drawing/2014/main" id="{385C992C-A521-4DAF-BC7A-D83819DF1F1F}"/>
                </a:ext>
              </a:extLst>
            </p:cNvPr>
            <p:cNvSpPr/>
            <p:nvPr/>
          </p:nvSpPr>
          <p:spPr>
            <a:xfrm>
              <a:off x="7462773" y="2868658"/>
              <a:ext cx="14487" cy="64292"/>
            </a:xfrm>
            <a:custGeom>
              <a:avLst/>
              <a:gdLst/>
              <a:ahLst/>
              <a:cxnLst/>
              <a:rect l="l" t="t" r="r" b="b"/>
              <a:pathLst>
                <a:path w="452" h="2006" extrusionOk="0">
                  <a:moveTo>
                    <a:pt x="451" y="1"/>
                  </a:moveTo>
                  <a:cubicBezTo>
                    <a:pt x="451" y="1"/>
                    <a:pt x="50" y="569"/>
                    <a:pt x="34" y="736"/>
                  </a:cubicBezTo>
                  <a:cubicBezTo>
                    <a:pt x="0" y="1037"/>
                    <a:pt x="17" y="1337"/>
                    <a:pt x="50" y="1621"/>
                  </a:cubicBezTo>
                  <a:cubicBezTo>
                    <a:pt x="67" y="1755"/>
                    <a:pt x="67" y="1872"/>
                    <a:pt x="67" y="2006"/>
                  </a:cubicBezTo>
                  <a:cubicBezTo>
                    <a:pt x="268" y="1939"/>
                    <a:pt x="351" y="1621"/>
                    <a:pt x="418" y="1438"/>
                  </a:cubicBezTo>
                  <a:cubicBezTo>
                    <a:pt x="418" y="1438"/>
                    <a:pt x="201" y="803"/>
                    <a:pt x="234" y="585"/>
                  </a:cubicBezTo>
                  <a:cubicBezTo>
                    <a:pt x="284" y="385"/>
                    <a:pt x="368" y="184"/>
                    <a:pt x="451"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206;p68">
              <a:extLst>
                <a:ext uri="{FF2B5EF4-FFF2-40B4-BE49-F238E27FC236}">
                  <a16:creationId xmlns:a16="http://schemas.microsoft.com/office/drawing/2014/main" id="{581AA575-F858-475E-BE1C-A4CFF7C8CD24}"/>
                </a:ext>
              </a:extLst>
            </p:cNvPr>
            <p:cNvSpPr/>
            <p:nvPr/>
          </p:nvSpPr>
          <p:spPr>
            <a:xfrm>
              <a:off x="7510431" y="2878850"/>
              <a:ext cx="19839" cy="55703"/>
            </a:xfrm>
            <a:custGeom>
              <a:avLst/>
              <a:gdLst/>
              <a:ahLst/>
              <a:cxnLst/>
              <a:rect l="l" t="t" r="r" b="b"/>
              <a:pathLst>
                <a:path w="619" h="1738" extrusionOk="0">
                  <a:moveTo>
                    <a:pt x="535" y="0"/>
                  </a:moveTo>
                  <a:lnTo>
                    <a:pt x="535" y="0"/>
                  </a:lnTo>
                  <a:cubicBezTo>
                    <a:pt x="84" y="468"/>
                    <a:pt x="0" y="1170"/>
                    <a:pt x="284" y="1738"/>
                  </a:cubicBezTo>
                  <a:lnTo>
                    <a:pt x="435" y="1738"/>
                  </a:lnTo>
                  <a:cubicBezTo>
                    <a:pt x="602" y="1704"/>
                    <a:pt x="618" y="1504"/>
                    <a:pt x="618" y="1487"/>
                  </a:cubicBezTo>
                  <a:cubicBezTo>
                    <a:pt x="435" y="1019"/>
                    <a:pt x="418" y="501"/>
                    <a:pt x="535"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207;p68">
              <a:extLst>
                <a:ext uri="{FF2B5EF4-FFF2-40B4-BE49-F238E27FC236}">
                  <a16:creationId xmlns:a16="http://schemas.microsoft.com/office/drawing/2014/main" id="{0F9C6387-04AD-426D-AF81-2635F052D3D8}"/>
                </a:ext>
              </a:extLst>
            </p:cNvPr>
            <p:cNvSpPr/>
            <p:nvPr/>
          </p:nvSpPr>
          <p:spPr>
            <a:xfrm>
              <a:off x="7811381" y="2082343"/>
              <a:ext cx="264989" cy="380433"/>
            </a:xfrm>
            <a:custGeom>
              <a:avLst/>
              <a:gdLst/>
              <a:ahLst/>
              <a:cxnLst/>
              <a:rect l="l" t="t" r="r" b="b"/>
              <a:pathLst>
                <a:path w="8268" h="11870" extrusionOk="0">
                  <a:moveTo>
                    <a:pt x="3708" y="1"/>
                  </a:moveTo>
                  <a:cubicBezTo>
                    <a:pt x="3653" y="1"/>
                    <a:pt x="3598" y="3"/>
                    <a:pt x="3543" y="7"/>
                  </a:cubicBezTo>
                  <a:cubicBezTo>
                    <a:pt x="0" y="240"/>
                    <a:pt x="719" y="11435"/>
                    <a:pt x="736" y="11669"/>
                  </a:cubicBezTo>
                  <a:lnTo>
                    <a:pt x="8104" y="11870"/>
                  </a:lnTo>
                  <a:cubicBezTo>
                    <a:pt x="8267" y="3557"/>
                    <a:pt x="6100" y="1"/>
                    <a:pt x="3708" y="1"/>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208;p68">
              <a:extLst>
                <a:ext uri="{FF2B5EF4-FFF2-40B4-BE49-F238E27FC236}">
                  <a16:creationId xmlns:a16="http://schemas.microsoft.com/office/drawing/2014/main" id="{68784EF2-FD3F-4585-83AF-75AB74030113}"/>
                </a:ext>
              </a:extLst>
            </p:cNvPr>
            <p:cNvSpPr/>
            <p:nvPr/>
          </p:nvSpPr>
          <p:spPr>
            <a:xfrm>
              <a:off x="6446371" y="3026632"/>
              <a:ext cx="698882" cy="762598"/>
            </a:xfrm>
            <a:custGeom>
              <a:avLst/>
              <a:gdLst/>
              <a:ahLst/>
              <a:cxnLst/>
              <a:rect l="l" t="t" r="r" b="b"/>
              <a:pathLst>
                <a:path w="21806" h="23794" extrusionOk="0">
                  <a:moveTo>
                    <a:pt x="20218" y="1"/>
                  </a:moveTo>
                  <a:lnTo>
                    <a:pt x="17193" y="17"/>
                  </a:lnTo>
                  <a:lnTo>
                    <a:pt x="3242" y="101"/>
                  </a:lnTo>
                  <a:cubicBezTo>
                    <a:pt x="1437" y="118"/>
                    <a:pt x="0" y="1588"/>
                    <a:pt x="17" y="3376"/>
                  </a:cubicBezTo>
                  <a:lnTo>
                    <a:pt x="218" y="23794"/>
                  </a:lnTo>
                  <a:lnTo>
                    <a:pt x="21805" y="23660"/>
                  </a:lnTo>
                  <a:lnTo>
                    <a:pt x="21772" y="18280"/>
                  </a:lnTo>
                  <a:lnTo>
                    <a:pt x="21588" y="2707"/>
                  </a:lnTo>
                  <a:cubicBezTo>
                    <a:pt x="21571" y="418"/>
                    <a:pt x="20368" y="1"/>
                    <a:pt x="20218"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209;p68">
              <a:extLst>
                <a:ext uri="{FF2B5EF4-FFF2-40B4-BE49-F238E27FC236}">
                  <a16:creationId xmlns:a16="http://schemas.microsoft.com/office/drawing/2014/main" id="{8796B868-4959-4871-8683-FB5F8EA6CF29}"/>
                </a:ext>
              </a:extLst>
            </p:cNvPr>
            <p:cNvSpPr/>
            <p:nvPr/>
          </p:nvSpPr>
          <p:spPr>
            <a:xfrm>
              <a:off x="5816621" y="3853458"/>
              <a:ext cx="1401450" cy="136052"/>
            </a:xfrm>
            <a:custGeom>
              <a:avLst/>
              <a:gdLst/>
              <a:ahLst/>
              <a:cxnLst/>
              <a:rect l="l" t="t" r="r" b="b"/>
              <a:pathLst>
                <a:path w="43727" h="4245" extrusionOk="0">
                  <a:moveTo>
                    <a:pt x="1370" y="1"/>
                  </a:moveTo>
                  <a:cubicBezTo>
                    <a:pt x="551" y="1"/>
                    <a:pt x="0" y="819"/>
                    <a:pt x="301" y="1588"/>
                  </a:cubicBezTo>
                  <a:cubicBezTo>
                    <a:pt x="952" y="3192"/>
                    <a:pt x="2506" y="4245"/>
                    <a:pt x="4244" y="4245"/>
                  </a:cubicBezTo>
                  <a:lnTo>
                    <a:pt x="39482" y="4245"/>
                  </a:lnTo>
                  <a:cubicBezTo>
                    <a:pt x="41220" y="4245"/>
                    <a:pt x="42774" y="3192"/>
                    <a:pt x="43426" y="1588"/>
                  </a:cubicBezTo>
                  <a:cubicBezTo>
                    <a:pt x="43726" y="819"/>
                    <a:pt x="43175" y="1"/>
                    <a:pt x="42356"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210;p68">
              <a:extLst>
                <a:ext uri="{FF2B5EF4-FFF2-40B4-BE49-F238E27FC236}">
                  <a16:creationId xmlns:a16="http://schemas.microsoft.com/office/drawing/2014/main" id="{B3FF35F0-4A5A-4A19-B8A6-C3E595412C42}"/>
                </a:ext>
              </a:extLst>
            </p:cNvPr>
            <p:cNvSpPr/>
            <p:nvPr/>
          </p:nvSpPr>
          <p:spPr>
            <a:xfrm>
              <a:off x="6531528" y="3367772"/>
              <a:ext cx="732599" cy="1003550"/>
            </a:xfrm>
            <a:custGeom>
              <a:avLst/>
              <a:gdLst/>
              <a:ahLst/>
              <a:cxnLst/>
              <a:rect l="l" t="t" r="r" b="b"/>
              <a:pathLst>
                <a:path w="22858" h="31312" extrusionOk="0">
                  <a:moveTo>
                    <a:pt x="2974" y="0"/>
                  </a:moveTo>
                  <a:cubicBezTo>
                    <a:pt x="2423" y="0"/>
                    <a:pt x="1955" y="401"/>
                    <a:pt x="1855" y="952"/>
                  </a:cubicBezTo>
                  <a:lnTo>
                    <a:pt x="1236" y="4662"/>
                  </a:lnTo>
                  <a:cubicBezTo>
                    <a:pt x="401" y="9507"/>
                    <a:pt x="0" y="14436"/>
                    <a:pt x="0" y="19365"/>
                  </a:cubicBezTo>
                  <a:lnTo>
                    <a:pt x="0" y="20936"/>
                  </a:lnTo>
                  <a:cubicBezTo>
                    <a:pt x="0" y="26667"/>
                    <a:pt x="4645" y="31312"/>
                    <a:pt x="10359" y="31312"/>
                  </a:cubicBezTo>
                  <a:lnTo>
                    <a:pt x="12481" y="31312"/>
                  </a:lnTo>
                  <a:cubicBezTo>
                    <a:pt x="18212" y="31312"/>
                    <a:pt x="22857" y="26667"/>
                    <a:pt x="22857" y="20936"/>
                  </a:cubicBezTo>
                  <a:lnTo>
                    <a:pt x="22857" y="2556"/>
                  </a:lnTo>
                  <a:cubicBezTo>
                    <a:pt x="22857" y="1136"/>
                    <a:pt x="21704" y="0"/>
                    <a:pt x="20284" y="0"/>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211;p68">
              <a:extLst>
                <a:ext uri="{FF2B5EF4-FFF2-40B4-BE49-F238E27FC236}">
                  <a16:creationId xmlns:a16="http://schemas.microsoft.com/office/drawing/2014/main" id="{797B5C00-EBA0-4ECD-B213-7BC256425383}"/>
                </a:ext>
              </a:extLst>
            </p:cNvPr>
            <p:cNvSpPr/>
            <p:nvPr/>
          </p:nvSpPr>
          <p:spPr>
            <a:xfrm>
              <a:off x="6868342" y="3519850"/>
              <a:ext cx="48235" cy="988037"/>
            </a:xfrm>
            <a:custGeom>
              <a:avLst/>
              <a:gdLst/>
              <a:ahLst/>
              <a:cxnLst/>
              <a:rect l="l" t="t" r="r" b="b"/>
              <a:pathLst>
                <a:path w="1505" h="30828" extrusionOk="0">
                  <a:moveTo>
                    <a:pt x="686" y="0"/>
                  </a:moveTo>
                  <a:cubicBezTo>
                    <a:pt x="301" y="0"/>
                    <a:pt x="1" y="318"/>
                    <a:pt x="1" y="702"/>
                  </a:cubicBezTo>
                  <a:lnTo>
                    <a:pt x="101" y="30142"/>
                  </a:lnTo>
                  <a:cubicBezTo>
                    <a:pt x="101" y="30527"/>
                    <a:pt x="418" y="30827"/>
                    <a:pt x="803" y="30827"/>
                  </a:cubicBezTo>
                  <a:cubicBezTo>
                    <a:pt x="1187" y="30827"/>
                    <a:pt x="1504" y="30510"/>
                    <a:pt x="1504" y="30126"/>
                  </a:cubicBezTo>
                  <a:lnTo>
                    <a:pt x="1388" y="702"/>
                  </a:lnTo>
                  <a:cubicBezTo>
                    <a:pt x="1388" y="318"/>
                    <a:pt x="1070" y="0"/>
                    <a:pt x="686"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212;p68">
              <a:extLst>
                <a:ext uri="{FF2B5EF4-FFF2-40B4-BE49-F238E27FC236}">
                  <a16:creationId xmlns:a16="http://schemas.microsoft.com/office/drawing/2014/main" id="{2B21D41F-4EB2-47DA-8E87-C56C572050F9}"/>
                </a:ext>
              </a:extLst>
            </p:cNvPr>
            <p:cNvSpPr/>
            <p:nvPr/>
          </p:nvSpPr>
          <p:spPr>
            <a:xfrm>
              <a:off x="6530438" y="3656511"/>
              <a:ext cx="726189" cy="714811"/>
            </a:xfrm>
            <a:custGeom>
              <a:avLst/>
              <a:gdLst/>
              <a:ahLst/>
              <a:cxnLst/>
              <a:rect l="l" t="t" r="r" b="b"/>
              <a:pathLst>
                <a:path w="22658" h="22303" extrusionOk="0">
                  <a:moveTo>
                    <a:pt x="21644" y="0"/>
                  </a:moveTo>
                  <a:cubicBezTo>
                    <a:pt x="21480" y="0"/>
                    <a:pt x="21308" y="63"/>
                    <a:pt x="21154" y="214"/>
                  </a:cubicBezTo>
                  <a:lnTo>
                    <a:pt x="435" y="21100"/>
                  </a:lnTo>
                  <a:cubicBezTo>
                    <a:pt x="1" y="21551"/>
                    <a:pt x="301" y="22303"/>
                    <a:pt x="920" y="22303"/>
                  </a:cubicBezTo>
                  <a:cubicBezTo>
                    <a:pt x="1120" y="22303"/>
                    <a:pt x="1287" y="22219"/>
                    <a:pt x="1421" y="22086"/>
                  </a:cubicBezTo>
                  <a:lnTo>
                    <a:pt x="22156" y="1200"/>
                  </a:lnTo>
                  <a:cubicBezTo>
                    <a:pt x="22657" y="699"/>
                    <a:pt x="22190" y="0"/>
                    <a:pt x="21644"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213;p68">
              <a:extLst>
                <a:ext uri="{FF2B5EF4-FFF2-40B4-BE49-F238E27FC236}">
                  <a16:creationId xmlns:a16="http://schemas.microsoft.com/office/drawing/2014/main" id="{0CBED9EA-D154-45A8-A83A-0BC8095C3993}"/>
                </a:ext>
              </a:extLst>
            </p:cNvPr>
            <p:cNvSpPr/>
            <p:nvPr/>
          </p:nvSpPr>
          <p:spPr>
            <a:xfrm>
              <a:off x="6390668" y="3990023"/>
              <a:ext cx="1003037" cy="48235"/>
            </a:xfrm>
            <a:custGeom>
              <a:avLst/>
              <a:gdLst/>
              <a:ahLst/>
              <a:cxnLst/>
              <a:rect l="l" t="t" r="r" b="b"/>
              <a:pathLst>
                <a:path w="31296" h="1505" extrusionOk="0">
                  <a:moveTo>
                    <a:pt x="30360" y="0"/>
                  </a:moveTo>
                  <a:lnTo>
                    <a:pt x="936" y="101"/>
                  </a:lnTo>
                  <a:cubicBezTo>
                    <a:pt x="1" y="101"/>
                    <a:pt x="1" y="1504"/>
                    <a:pt x="936" y="1504"/>
                  </a:cubicBezTo>
                  <a:lnTo>
                    <a:pt x="30377" y="1387"/>
                  </a:lnTo>
                  <a:cubicBezTo>
                    <a:pt x="31296" y="1387"/>
                    <a:pt x="31296" y="0"/>
                    <a:pt x="30360"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214;p68">
              <a:extLst>
                <a:ext uri="{FF2B5EF4-FFF2-40B4-BE49-F238E27FC236}">
                  <a16:creationId xmlns:a16="http://schemas.microsoft.com/office/drawing/2014/main" id="{1A61BBE0-17D6-42FD-AF80-E37ABFF0D40B}"/>
                </a:ext>
              </a:extLst>
            </p:cNvPr>
            <p:cNvSpPr/>
            <p:nvPr/>
          </p:nvSpPr>
          <p:spPr>
            <a:xfrm>
              <a:off x="6524125" y="3658306"/>
              <a:ext cx="733048" cy="710356"/>
            </a:xfrm>
            <a:custGeom>
              <a:avLst/>
              <a:gdLst/>
              <a:ahLst/>
              <a:cxnLst/>
              <a:rect l="l" t="t" r="r" b="b"/>
              <a:pathLst>
                <a:path w="22872" h="22164" extrusionOk="0">
                  <a:moveTo>
                    <a:pt x="1031" y="0"/>
                  </a:moveTo>
                  <a:cubicBezTo>
                    <a:pt x="483" y="0"/>
                    <a:pt x="1" y="731"/>
                    <a:pt x="548" y="1227"/>
                  </a:cubicBezTo>
                  <a:lnTo>
                    <a:pt x="21434" y="21963"/>
                  </a:lnTo>
                  <a:cubicBezTo>
                    <a:pt x="21568" y="22096"/>
                    <a:pt x="21752" y="22163"/>
                    <a:pt x="21935" y="22163"/>
                  </a:cubicBezTo>
                  <a:cubicBezTo>
                    <a:pt x="22554" y="22163"/>
                    <a:pt x="22871" y="21411"/>
                    <a:pt x="22420" y="20977"/>
                  </a:cubicBezTo>
                  <a:lnTo>
                    <a:pt x="1534" y="242"/>
                  </a:lnTo>
                  <a:cubicBezTo>
                    <a:pt x="1380" y="71"/>
                    <a:pt x="1202" y="0"/>
                    <a:pt x="1031"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215;p68">
              <a:extLst>
                <a:ext uri="{FF2B5EF4-FFF2-40B4-BE49-F238E27FC236}">
                  <a16:creationId xmlns:a16="http://schemas.microsoft.com/office/drawing/2014/main" id="{B38B244E-CC3D-4670-BCC5-6E623848F77E}"/>
                </a:ext>
              </a:extLst>
            </p:cNvPr>
            <p:cNvSpPr/>
            <p:nvPr/>
          </p:nvSpPr>
          <p:spPr>
            <a:xfrm>
              <a:off x="6383714" y="3542317"/>
              <a:ext cx="980025" cy="943264"/>
            </a:xfrm>
            <a:custGeom>
              <a:avLst/>
              <a:gdLst/>
              <a:ahLst/>
              <a:cxnLst/>
              <a:rect l="l" t="t" r="r" b="b"/>
              <a:pathLst>
                <a:path w="30578" h="29431" extrusionOk="0">
                  <a:moveTo>
                    <a:pt x="15872" y="4542"/>
                  </a:moveTo>
                  <a:cubicBezTo>
                    <a:pt x="17183" y="4542"/>
                    <a:pt x="18506" y="4795"/>
                    <a:pt x="19767" y="5314"/>
                  </a:cubicBezTo>
                  <a:cubicBezTo>
                    <a:pt x="23560" y="6902"/>
                    <a:pt x="26032" y="10594"/>
                    <a:pt x="26032" y="14721"/>
                  </a:cubicBezTo>
                  <a:cubicBezTo>
                    <a:pt x="26032" y="20335"/>
                    <a:pt x="21488" y="24880"/>
                    <a:pt x="15874" y="24880"/>
                  </a:cubicBezTo>
                  <a:cubicBezTo>
                    <a:pt x="11747" y="24880"/>
                    <a:pt x="8054" y="22407"/>
                    <a:pt x="6467" y="18614"/>
                  </a:cubicBezTo>
                  <a:cubicBezTo>
                    <a:pt x="4896" y="14805"/>
                    <a:pt x="5765" y="10427"/>
                    <a:pt x="8672" y="7520"/>
                  </a:cubicBezTo>
                  <a:cubicBezTo>
                    <a:pt x="10617" y="5575"/>
                    <a:pt x="13221" y="4542"/>
                    <a:pt x="15872" y="4542"/>
                  </a:cubicBezTo>
                  <a:close/>
                  <a:moveTo>
                    <a:pt x="15874" y="1"/>
                  </a:moveTo>
                  <a:cubicBezTo>
                    <a:pt x="9909" y="1"/>
                    <a:pt x="4545" y="3593"/>
                    <a:pt x="2273" y="9090"/>
                  </a:cubicBezTo>
                  <a:cubicBezTo>
                    <a:pt x="0" y="14588"/>
                    <a:pt x="1254" y="20920"/>
                    <a:pt x="5464" y="25114"/>
                  </a:cubicBezTo>
                  <a:cubicBezTo>
                    <a:pt x="8281" y="27930"/>
                    <a:pt x="12046" y="29431"/>
                    <a:pt x="15876" y="29431"/>
                  </a:cubicBezTo>
                  <a:cubicBezTo>
                    <a:pt x="17772" y="29431"/>
                    <a:pt x="19684" y="29063"/>
                    <a:pt x="21504" y="28305"/>
                  </a:cubicBezTo>
                  <a:cubicBezTo>
                    <a:pt x="27001" y="26033"/>
                    <a:pt x="30577" y="20669"/>
                    <a:pt x="30577" y="14721"/>
                  </a:cubicBezTo>
                  <a:cubicBezTo>
                    <a:pt x="30577" y="6584"/>
                    <a:pt x="23994" y="1"/>
                    <a:pt x="15874" y="1"/>
                  </a:cubicBezTo>
                  <a:close/>
                </a:path>
              </a:pathLst>
            </a:custGeom>
            <a:solidFill>
              <a:srgbClr val="D1D1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216;p68">
              <a:extLst>
                <a:ext uri="{FF2B5EF4-FFF2-40B4-BE49-F238E27FC236}">
                  <a16:creationId xmlns:a16="http://schemas.microsoft.com/office/drawing/2014/main" id="{0B703BBC-9BE1-48F8-9F4D-DE2AA60A5A42}"/>
                </a:ext>
              </a:extLst>
            </p:cNvPr>
            <p:cNvSpPr/>
            <p:nvPr/>
          </p:nvSpPr>
          <p:spPr>
            <a:xfrm>
              <a:off x="6739821" y="3899514"/>
              <a:ext cx="266720" cy="229061"/>
            </a:xfrm>
            <a:custGeom>
              <a:avLst/>
              <a:gdLst/>
              <a:ahLst/>
              <a:cxnLst/>
              <a:rect l="l" t="t" r="r" b="b"/>
              <a:pathLst>
                <a:path w="8322" h="7147" extrusionOk="0">
                  <a:moveTo>
                    <a:pt x="4763" y="1"/>
                  </a:moveTo>
                  <a:cubicBezTo>
                    <a:pt x="1588" y="1"/>
                    <a:pt x="1" y="3844"/>
                    <a:pt x="2240" y="6099"/>
                  </a:cubicBezTo>
                  <a:cubicBezTo>
                    <a:pt x="2963" y="6823"/>
                    <a:pt x="3854" y="7147"/>
                    <a:pt x="4729" y="7147"/>
                  </a:cubicBezTo>
                  <a:cubicBezTo>
                    <a:pt x="6561" y="7147"/>
                    <a:pt x="8322" y="5725"/>
                    <a:pt x="8322" y="3576"/>
                  </a:cubicBezTo>
                  <a:cubicBezTo>
                    <a:pt x="8322" y="1605"/>
                    <a:pt x="6717" y="1"/>
                    <a:pt x="476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217;p68">
              <a:extLst>
                <a:ext uri="{FF2B5EF4-FFF2-40B4-BE49-F238E27FC236}">
                  <a16:creationId xmlns:a16="http://schemas.microsoft.com/office/drawing/2014/main" id="{2F752B22-94AC-4E32-8730-4E31E23BEAEA}"/>
                </a:ext>
              </a:extLst>
            </p:cNvPr>
            <p:cNvSpPr/>
            <p:nvPr/>
          </p:nvSpPr>
          <p:spPr>
            <a:xfrm>
              <a:off x="6820683" y="3960569"/>
              <a:ext cx="124803" cy="106951"/>
            </a:xfrm>
            <a:custGeom>
              <a:avLst/>
              <a:gdLst/>
              <a:ahLst/>
              <a:cxnLst/>
              <a:rect l="l" t="t" r="r" b="b"/>
              <a:pathLst>
                <a:path w="3894" h="3337" extrusionOk="0">
                  <a:moveTo>
                    <a:pt x="2240" y="0"/>
                  </a:moveTo>
                  <a:cubicBezTo>
                    <a:pt x="753" y="0"/>
                    <a:pt x="1" y="1788"/>
                    <a:pt x="1053" y="2841"/>
                  </a:cubicBezTo>
                  <a:cubicBezTo>
                    <a:pt x="1395" y="3183"/>
                    <a:pt x="1815" y="3336"/>
                    <a:pt x="2226" y="3336"/>
                  </a:cubicBezTo>
                  <a:cubicBezTo>
                    <a:pt x="3079" y="3336"/>
                    <a:pt x="3894" y="2675"/>
                    <a:pt x="3894" y="1671"/>
                  </a:cubicBezTo>
                  <a:cubicBezTo>
                    <a:pt x="3894" y="752"/>
                    <a:pt x="3159" y="0"/>
                    <a:pt x="22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218;p68">
              <a:extLst>
                <a:ext uri="{FF2B5EF4-FFF2-40B4-BE49-F238E27FC236}">
                  <a16:creationId xmlns:a16="http://schemas.microsoft.com/office/drawing/2014/main" id="{803D85C9-7423-4215-8E8B-85AE8980FFA5}"/>
                </a:ext>
              </a:extLst>
            </p:cNvPr>
            <p:cNvSpPr/>
            <p:nvPr/>
          </p:nvSpPr>
          <p:spPr>
            <a:xfrm>
              <a:off x="6383714" y="3542317"/>
              <a:ext cx="980025" cy="943264"/>
            </a:xfrm>
            <a:custGeom>
              <a:avLst/>
              <a:gdLst/>
              <a:ahLst/>
              <a:cxnLst/>
              <a:rect l="l" t="t" r="r" b="b"/>
              <a:pathLst>
                <a:path w="30578" h="29431" extrusionOk="0">
                  <a:moveTo>
                    <a:pt x="15872" y="4542"/>
                  </a:moveTo>
                  <a:cubicBezTo>
                    <a:pt x="17183" y="4542"/>
                    <a:pt x="18506" y="4795"/>
                    <a:pt x="19767" y="5314"/>
                  </a:cubicBezTo>
                  <a:cubicBezTo>
                    <a:pt x="23560" y="6902"/>
                    <a:pt x="26032" y="10594"/>
                    <a:pt x="26032" y="14721"/>
                  </a:cubicBezTo>
                  <a:cubicBezTo>
                    <a:pt x="26032" y="20335"/>
                    <a:pt x="21488" y="24880"/>
                    <a:pt x="15874" y="24880"/>
                  </a:cubicBezTo>
                  <a:cubicBezTo>
                    <a:pt x="11747" y="24880"/>
                    <a:pt x="8054" y="22407"/>
                    <a:pt x="6467" y="18614"/>
                  </a:cubicBezTo>
                  <a:cubicBezTo>
                    <a:pt x="4896" y="14805"/>
                    <a:pt x="5765" y="10427"/>
                    <a:pt x="8672" y="7520"/>
                  </a:cubicBezTo>
                  <a:cubicBezTo>
                    <a:pt x="10617" y="5575"/>
                    <a:pt x="13221" y="4542"/>
                    <a:pt x="15872" y="4542"/>
                  </a:cubicBezTo>
                  <a:close/>
                  <a:moveTo>
                    <a:pt x="15874" y="1"/>
                  </a:moveTo>
                  <a:cubicBezTo>
                    <a:pt x="9909" y="1"/>
                    <a:pt x="4545" y="3593"/>
                    <a:pt x="2273" y="9090"/>
                  </a:cubicBezTo>
                  <a:cubicBezTo>
                    <a:pt x="0" y="14588"/>
                    <a:pt x="1254" y="20920"/>
                    <a:pt x="5464" y="25114"/>
                  </a:cubicBezTo>
                  <a:cubicBezTo>
                    <a:pt x="8281" y="27930"/>
                    <a:pt x="12046" y="29431"/>
                    <a:pt x="15876" y="29431"/>
                  </a:cubicBezTo>
                  <a:cubicBezTo>
                    <a:pt x="17772" y="29431"/>
                    <a:pt x="19684" y="29063"/>
                    <a:pt x="21504" y="28305"/>
                  </a:cubicBezTo>
                  <a:cubicBezTo>
                    <a:pt x="27001" y="26033"/>
                    <a:pt x="30577" y="20669"/>
                    <a:pt x="30577" y="14721"/>
                  </a:cubicBezTo>
                  <a:cubicBezTo>
                    <a:pt x="30577" y="6584"/>
                    <a:pt x="23994" y="1"/>
                    <a:pt x="15874"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219;p68">
              <a:extLst>
                <a:ext uri="{FF2B5EF4-FFF2-40B4-BE49-F238E27FC236}">
                  <a16:creationId xmlns:a16="http://schemas.microsoft.com/office/drawing/2014/main" id="{A6E0B3A2-C28F-4D35-8674-085D8C573DB2}"/>
                </a:ext>
              </a:extLst>
            </p:cNvPr>
            <p:cNvSpPr/>
            <p:nvPr/>
          </p:nvSpPr>
          <p:spPr>
            <a:xfrm>
              <a:off x="6361214" y="3507478"/>
              <a:ext cx="1094604" cy="1016466"/>
            </a:xfrm>
            <a:custGeom>
              <a:avLst/>
              <a:gdLst/>
              <a:ahLst/>
              <a:cxnLst/>
              <a:rect l="l" t="t" r="r" b="b"/>
              <a:pathLst>
                <a:path w="34153" h="31715" extrusionOk="0">
                  <a:moveTo>
                    <a:pt x="16576" y="2274"/>
                  </a:moveTo>
                  <a:cubicBezTo>
                    <a:pt x="18380" y="2274"/>
                    <a:pt x="20168" y="2642"/>
                    <a:pt x="21839" y="3344"/>
                  </a:cubicBezTo>
                  <a:cubicBezTo>
                    <a:pt x="28205" y="6034"/>
                    <a:pt x="31496" y="13118"/>
                    <a:pt x="29458" y="19718"/>
                  </a:cubicBezTo>
                  <a:cubicBezTo>
                    <a:pt x="27687" y="25466"/>
                    <a:pt x="22386" y="29221"/>
                    <a:pt x="16588" y="29221"/>
                  </a:cubicBezTo>
                  <a:cubicBezTo>
                    <a:pt x="15712" y="29221"/>
                    <a:pt x="14824" y="29136"/>
                    <a:pt x="13936" y="28958"/>
                  </a:cubicBezTo>
                  <a:cubicBezTo>
                    <a:pt x="7152" y="27588"/>
                    <a:pt x="2507" y="21305"/>
                    <a:pt x="3192" y="14421"/>
                  </a:cubicBezTo>
                  <a:cubicBezTo>
                    <a:pt x="3860" y="7537"/>
                    <a:pt x="9658" y="2291"/>
                    <a:pt x="16576" y="2274"/>
                  </a:cubicBezTo>
                  <a:close/>
                  <a:moveTo>
                    <a:pt x="16616" y="0"/>
                  </a:moveTo>
                  <a:cubicBezTo>
                    <a:pt x="15571" y="0"/>
                    <a:pt x="14512" y="104"/>
                    <a:pt x="13451" y="319"/>
                  </a:cubicBezTo>
                  <a:cubicBezTo>
                    <a:pt x="5464" y="1923"/>
                    <a:pt x="1" y="9325"/>
                    <a:pt x="803" y="17412"/>
                  </a:cubicBezTo>
                  <a:cubicBezTo>
                    <a:pt x="1605" y="25516"/>
                    <a:pt x="8422" y="31698"/>
                    <a:pt x="16576" y="31715"/>
                  </a:cubicBezTo>
                  <a:cubicBezTo>
                    <a:pt x="18698" y="31715"/>
                    <a:pt x="20803" y="31297"/>
                    <a:pt x="22758" y="30462"/>
                  </a:cubicBezTo>
                  <a:cubicBezTo>
                    <a:pt x="30260" y="27287"/>
                    <a:pt x="34153" y="18949"/>
                    <a:pt x="31747" y="11180"/>
                  </a:cubicBezTo>
                  <a:cubicBezTo>
                    <a:pt x="29660" y="4428"/>
                    <a:pt x="23440" y="0"/>
                    <a:pt x="16616"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76091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6" name="TextBox 5">
            <a:extLst>
              <a:ext uri="{FF2B5EF4-FFF2-40B4-BE49-F238E27FC236}">
                <a16:creationId xmlns:a16="http://schemas.microsoft.com/office/drawing/2014/main" id="{DCC39FC9-7AE6-4B0C-A0A9-82F898902EC5}"/>
              </a:ext>
            </a:extLst>
          </p:cNvPr>
          <p:cNvSpPr txBox="1"/>
          <p:nvPr/>
        </p:nvSpPr>
        <p:spPr>
          <a:xfrm>
            <a:off x="738963" y="894125"/>
            <a:ext cx="7666074" cy="3891963"/>
          </a:xfrm>
          <a:prstGeom prst="rect">
            <a:avLst/>
          </a:prstGeom>
          <a:noFill/>
        </p:spPr>
        <p:txBody>
          <a:bodyPr wrap="square">
            <a:spAutoFit/>
          </a:bodyPr>
          <a:lstStyle/>
          <a:p>
            <a:pPr marL="285750" indent="-285750" algn="just">
              <a:lnSpc>
                <a:spcPct val="115000"/>
              </a:lnSpc>
              <a:spcAft>
                <a:spcPts val="1000"/>
              </a:spcAft>
              <a:buClr>
                <a:srgbClr val="344698"/>
              </a:buClr>
              <a:buFont typeface="Wingdings" panose="05000000000000000000" pitchFamily="2" charset="2"/>
              <a:buChar char="§"/>
            </a:pPr>
            <a:r>
              <a:rPr lang="az-Latn-AZ"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sığorta haqları</a:t>
            </a:r>
            <a:r>
              <a:rPr lang="az-Latn-AZ"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az-Latn-AZ"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o cümlədən dövlət büdcəsinin vəsaiti hesabına ödənilən sığorta haqları;</a:t>
            </a:r>
            <a:r>
              <a:rPr lang="az-Latn-AZ" sz="1800" b="1" baseline="300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Clr>
                <a:srgbClr val="344698"/>
              </a:buClr>
              <a:buFont typeface="Wingdings" panose="05000000000000000000" pitchFamily="2" charset="2"/>
              <a:buChar char="§"/>
            </a:pPr>
            <a:r>
              <a:rPr lang="az-Latn-AZ"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subroqasiya hüququnun istifadəsi nəticəsində əldə edilən gəlirlər;</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Clr>
                <a:srgbClr val="344698"/>
              </a:buClr>
              <a:buFont typeface="Wingdings" panose="05000000000000000000" pitchFamily="2" charset="2"/>
              <a:buChar char="§"/>
            </a:pPr>
            <a:r>
              <a:rPr lang="az-Latn-AZ"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icbari tibbi sığorta üzrə sərbəst vəsaitlərin idarə olunması nəticəsində əldə edilən gəlirlər;</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Clr>
                <a:srgbClr val="344698"/>
              </a:buClr>
              <a:buFont typeface="Wingdings" panose="05000000000000000000" pitchFamily="2" charset="2"/>
              <a:buChar char="§"/>
            </a:pPr>
            <a:r>
              <a:rPr lang="az-Latn-AZ"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müştərək maliyyələşmə məbləği</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Clr>
                <a:srgbClr val="344698"/>
              </a:buClr>
              <a:buFont typeface="Wingdings" panose="05000000000000000000" pitchFamily="2" charset="2"/>
              <a:buChar char="§"/>
            </a:pPr>
            <a:r>
              <a:rPr lang="az-Latn-AZ"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müvafiq icra hakimiyyəti orqanının müəyyən etdiyi orqan (qurum) tərəfindən müəyyən edilmiş qaydada cəlb edilmiş borc;</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Clr>
                <a:srgbClr val="344698"/>
              </a:buClr>
              <a:buFont typeface="Wingdings" panose="05000000000000000000" pitchFamily="2" charset="2"/>
              <a:buChar char="§"/>
            </a:pPr>
            <a:r>
              <a:rPr lang="az-Latn-AZ"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“Qrant haqqında” Azərbaycan Respublikasının Qanununa uyğun olaraq verilən qrantlar, ianələr və yardımlar;</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Google Shape;280;p19">
            <a:extLst>
              <a:ext uri="{FF2B5EF4-FFF2-40B4-BE49-F238E27FC236}">
                <a16:creationId xmlns:a16="http://schemas.microsoft.com/office/drawing/2014/main" id="{52EFA699-1F1F-4863-8307-511DE1FB03B9}"/>
              </a:ext>
            </a:extLst>
          </p:cNvPr>
          <p:cNvSpPr txBox="1">
            <a:spLocks/>
          </p:cNvSpPr>
          <p:nvPr/>
        </p:nvSpPr>
        <p:spPr>
          <a:xfrm>
            <a:off x="109331" y="-265675"/>
            <a:ext cx="903467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ctr"/>
            <a:r>
              <a:rPr lang="az-Latn-AZ" sz="3600" spc="-300" dirty="0">
                <a:solidFill>
                  <a:srgbClr val="344698"/>
                </a:solidFill>
                <a:effectLst>
                  <a:outerShdw blurRad="38100" dist="38100" dir="2700000" algn="tl">
                    <a:srgbClr val="000000">
                      <a:alpha val="43137"/>
                    </a:srgbClr>
                  </a:outerShdw>
                </a:effectLst>
                <a:sym typeface="Arial"/>
              </a:rPr>
              <a:t>İcbari tibbi sığortanın maliyy</a:t>
            </a:r>
            <a:r>
              <a:rPr lang="az-Latn-AZ" sz="4400" spc="-300" dirty="0">
                <a:solidFill>
                  <a:srgbClr val="344698"/>
                </a:solidFill>
                <a:effectLst>
                  <a:outerShdw blurRad="38100" dist="38100" dir="2700000" algn="tl">
                    <a:srgbClr val="000000">
                      <a:alpha val="43137"/>
                    </a:srgbClr>
                  </a:outerShdw>
                </a:effectLst>
                <a:sym typeface="Arial"/>
              </a:rPr>
              <a:t>ə</a:t>
            </a:r>
            <a:r>
              <a:rPr lang="az-Latn-AZ" sz="3600" spc="-300" dirty="0">
                <a:solidFill>
                  <a:srgbClr val="344698"/>
                </a:solidFill>
                <a:effectLst>
                  <a:outerShdw blurRad="38100" dist="38100" dir="2700000" algn="tl">
                    <a:srgbClr val="000000">
                      <a:alpha val="43137"/>
                    </a:srgbClr>
                  </a:outerShdw>
                </a:effectLst>
                <a:sym typeface="Arial"/>
              </a:rPr>
              <a:t>l</a:t>
            </a:r>
            <a:r>
              <a:rPr lang="az-Latn-AZ" sz="4400" spc="-300" dirty="0">
                <a:solidFill>
                  <a:srgbClr val="344698"/>
                </a:solidFill>
                <a:effectLst>
                  <a:outerShdw blurRad="38100" dist="38100" dir="2700000" algn="tl">
                    <a:srgbClr val="000000">
                      <a:alpha val="43137"/>
                    </a:srgbClr>
                  </a:outerShdw>
                </a:effectLst>
                <a:sym typeface="Arial"/>
              </a:rPr>
              <a:t>ə</a:t>
            </a:r>
            <a:r>
              <a:rPr lang="az-Latn-AZ" sz="3600" spc="-300" dirty="0">
                <a:solidFill>
                  <a:srgbClr val="344698"/>
                </a:solidFill>
                <a:effectLst>
                  <a:outerShdw blurRad="38100" dist="38100" dir="2700000" algn="tl">
                    <a:srgbClr val="000000">
                      <a:alpha val="43137"/>
                    </a:srgbClr>
                  </a:outerShdw>
                </a:effectLst>
                <a:sym typeface="Arial"/>
              </a:rPr>
              <a:t>şm</a:t>
            </a:r>
            <a:r>
              <a:rPr lang="az-Latn-AZ" sz="4400" spc="-300" dirty="0">
                <a:solidFill>
                  <a:srgbClr val="344698"/>
                </a:solidFill>
                <a:effectLst>
                  <a:outerShdw blurRad="38100" dist="38100" dir="2700000" algn="tl">
                    <a:srgbClr val="000000">
                      <a:alpha val="43137"/>
                    </a:srgbClr>
                  </a:outerShdw>
                </a:effectLst>
                <a:sym typeface="Arial"/>
              </a:rPr>
              <a:t>ə</a:t>
            </a:r>
            <a:r>
              <a:rPr lang="az-Latn-AZ" sz="3600" spc="-300" dirty="0">
                <a:solidFill>
                  <a:srgbClr val="344698"/>
                </a:solidFill>
                <a:effectLst>
                  <a:outerShdw blurRad="38100" dist="38100" dir="2700000" algn="tl">
                    <a:srgbClr val="000000">
                      <a:alpha val="43137"/>
                    </a:srgbClr>
                  </a:outerShdw>
                </a:effectLst>
                <a:sym typeface="Arial"/>
              </a:rPr>
              <a:t> m</a:t>
            </a:r>
            <a:r>
              <a:rPr lang="az-Latn-AZ" sz="4400" spc="-300" dirty="0">
                <a:solidFill>
                  <a:srgbClr val="344698"/>
                </a:solidFill>
                <a:effectLst>
                  <a:outerShdw blurRad="38100" dist="38100" dir="2700000" algn="tl">
                    <a:srgbClr val="000000">
                      <a:alpha val="43137"/>
                    </a:srgbClr>
                  </a:outerShdw>
                </a:effectLst>
                <a:sym typeface="Arial"/>
              </a:rPr>
              <a:t>ə</a:t>
            </a:r>
            <a:r>
              <a:rPr lang="az-Latn-AZ" sz="3600" spc="-300" dirty="0">
                <a:solidFill>
                  <a:srgbClr val="344698"/>
                </a:solidFill>
                <a:effectLst>
                  <a:outerShdw blurRad="38100" dist="38100" dir="2700000" algn="tl">
                    <a:srgbClr val="000000">
                      <a:alpha val="43137"/>
                    </a:srgbClr>
                  </a:outerShdw>
                </a:effectLst>
                <a:sym typeface="Arial"/>
              </a:rPr>
              <a:t>nb</a:t>
            </a:r>
            <a:r>
              <a:rPr lang="az-Latn-AZ" sz="4400" spc="-300" dirty="0">
                <a:solidFill>
                  <a:srgbClr val="344698"/>
                </a:solidFill>
                <a:effectLst>
                  <a:outerShdw blurRad="38100" dist="38100" dir="2700000" algn="tl">
                    <a:srgbClr val="000000">
                      <a:alpha val="43137"/>
                    </a:srgbClr>
                  </a:outerShdw>
                </a:effectLst>
                <a:sym typeface="Arial"/>
              </a:rPr>
              <a:t>ə</a:t>
            </a:r>
            <a:r>
              <a:rPr lang="az-Latn-AZ" sz="3600" spc="-300" dirty="0">
                <a:solidFill>
                  <a:srgbClr val="344698"/>
                </a:solidFill>
                <a:effectLst>
                  <a:outerShdw blurRad="38100" dist="38100" dir="2700000" algn="tl">
                    <a:srgbClr val="000000">
                      <a:alpha val="43137"/>
                    </a:srgbClr>
                  </a:outerShdw>
                </a:effectLst>
                <a:sym typeface="Arial"/>
              </a:rPr>
              <a:t>l</a:t>
            </a:r>
            <a:r>
              <a:rPr lang="az-Latn-AZ" sz="4400" spc="-300" dirty="0">
                <a:solidFill>
                  <a:srgbClr val="344698"/>
                </a:solidFill>
                <a:effectLst>
                  <a:outerShdw blurRad="38100" dist="38100" dir="2700000" algn="tl">
                    <a:srgbClr val="000000">
                      <a:alpha val="43137"/>
                    </a:srgbClr>
                  </a:outerShdw>
                </a:effectLst>
                <a:sym typeface="Arial"/>
              </a:rPr>
              <a:t>ə</a:t>
            </a:r>
            <a:r>
              <a:rPr lang="az-Latn-AZ" sz="3600" spc="-300" dirty="0">
                <a:solidFill>
                  <a:srgbClr val="344698"/>
                </a:solidFill>
                <a:effectLst>
                  <a:outerShdw blurRad="38100" dist="38100" dir="2700000" algn="tl">
                    <a:srgbClr val="000000">
                      <a:alpha val="43137"/>
                    </a:srgbClr>
                  </a:outerShdw>
                </a:effectLst>
                <a:sym typeface="Arial"/>
              </a:rPr>
              <a:t>ri</a:t>
            </a:r>
            <a:endParaRPr lang="en-US" sz="3600" spc="-300" dirty="0">
              <a:solidFill>
                <a:srgbClr val="344698"/>
              </a:solidFill>
              <a:effectLst>
                <a:outerShdw blurRad="38100" dist="38100" dir="2700000" algn="tl">
                  <a:srgbClr val="000000">
                    <a:alpha val="43137"/>
                  </a:srgbClr>
                </a:outerShdw>
              </a:effectLst>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6" name="TextBox 5">
            <a:extLst>
              <a:ext uri="{FF2B5EF4-FFF2-40B4-BE49-F238E27FC236}">
                <a16:creationId xmlns:a16="http://schemas.microsoft.com/office/drawing/2014/main" id="{DCC39FC9-7AE6-4B0C-A0A9-82F898902EC5}"/>
              </a:ext>
            </a:extLst>
          </p:cNvPr>
          <p:cNvSpPr txBox="1"/>
          <p:nvPr/>
        </p:nvSpPr>
        <p:spPr>
          <a:xfrm>
            <a:off x="435935" y="512631"/>
            <a:ext cx="7666074" cy="4334648"/>
          </a:xfrm>
          <a:prstGeom prst="rect">
            <a:avLst/>
          </a:prstGeom>
          <a:noFill/>
        </p:spPr>
        <p:txBody>
          <a:bodyPr wrap="square">
            <a:spAutoFit/>
          </a:bodyPr>
          <a:lstStyle/>
          <a:p>
            <a:pPr marL="285750" indent="-285750" algn="just">
              <a:lnSpc>
                <a:spcPct val="115000"/>
              </a:lnSpc>
              <a:spcAft>
                <a:spcPts val="1000"/>
              </a:spcAft>
              <a:buClr>
                <a:srgbClr val="344698"/>
              </a:buClr>
              <a:buFont typeface="Wingdings" panose="05000000000000000000" pitchFamily="2" charset="2"/>
              <a:buChar char="§"/>
            </a:pPr>
            <a:r>
              <a:rPr lang="az-Latn-AZ" sz="1800" i="1" dirty="0">
                <a:latin typeface="Arial" panose="020B0604020202020204" pitchFamily="34" charset="0"/>
                <a:cs typeface="Arial" panose="020B0604020202020204" pitchFamily="34" charset="0"/>
              </a:rPr>
              <a:t>Tibbi sığorta haqqında AR Qanunun tələblərinin pozulması ilə bağlı tətbiq olunan cərimələrdən, maliyyə sanksiyalarından və hesablanmış faizlərdən daxilolmalar;</a:t>
            </a:r>
            <a:endParaRPr lang="en-US" sz="1800" i="1" dirty="0">
              <a:latin typeface="Arial" panose="020B0604020202020204" pitchFamily="34" charset="0"/>
              <a:cs typeface="Arial" panose="020B0604020202020204" pitchFamily="34" charset="0"/>
            </a:endParaRPr>
          </a:p>
          <a:p>
            <a:pPr marL="285750" indent="-285750">
              <a:lnSpc>
                <a:spcPct val="115000"/>
              </a:lnSpc>
              <a:spcAft>
                <a:spcPts val="1000"/>
              </a:spcAft>
              <a:buClr>
                <a:srgbClr val="344698"/>
              </a:buClr>
              <a:buFont typeface="Wingdings" panose="05000000000000000000" pitchFamily="2" charset="2"/>
              <a:buChar char="§"/>
            </a:pPr>
            <a:r>
              <a:rPr lang="az-Latn-AZ" sz="1800" i="1" dirty="0">
                <a:latin typeface="Arial" panose="020B0604020202020204" pitchFamily="34" charset="0"/>
                <a:cs typeface="Arial" panose="020B0604020202020204" pitchFamily="34" charset="0"/>
              </a:rPr>
              <a:t>Tibbi sığorta haqqında AR Qanunun maddələrində nəzərdə tutulmuş sığortalı tərəfindən bu Qanunun tələblərinin pozulmasına görə Azərbaycan Respublikasının Vergi Məcəlləsinə əsasən vergi orqanları tərəfindən tətbiq edilən maliyyə sanksiyası məbləğinin 43 faizi və sığorta haqqının ödənilməsinin gecikdirilməsinə görə hesablanan faiz məbləğinin 23 faizi müvafiq icra hakimiyyəti orqanının müəyyən etdiyi orqanın (qurumun) maddi-texniki bazasını və işçilərinin sosial müdafiəsini gücləndirmək məqsədilə müvafiq icra hakimiyyəti orqanının müəyyən etdiyi orqanın (qurumun) hesabına, 7 faizi isə dövlət büdcəsinə köçürülür. </a:t>
            </a: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50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6" name="TextBox 5">
            <a:extLst>
              <a:ext uri="{FF2B5EF4-FFF2-40B4-BE49-F238E27FC236}">
                <a16:creationId xmlns:a16="http://schemas.microsoft.com/office/drawing/2014/main" id="{DCC39FC9-7AE6-4B0C-A0A9-82F898902EC5}"/>
              </a:ext>
            </a:extLst>
          </p:cNvPr>
          <p:cNvSpPr txBox="1"/>
          <p:nvPr/>
        </p:nvSpPr>
        <p:spPr>
          <a:xfrm>
            <a:off x="304646" y="1268881"/>
            <a:ext cx="8335926" cy="3594317"/>
          </a:xfrm>
          <a:prstGeom prst="rect">
            <a:avLst/>
          </a:prstGeom>
          <a:noFill/>
        </p:spPr>
        <p:txBody>
          <a:bodyPr wrap="square">
            <a:spAutoFit/>
          </a:bodyPr>
          <a:lstStyle/>
          <a:p>
            <a:pPr marL="285750" indent="-285750" algn="just">
              <a:lnSpc>
                <a:spcPct val="115000"/>
              </a:lnSpc>
              <a:spcAft>
                <a:spcPts val="1000"/>
              </a:spcAft>
              <a:buClr>
                <a:srgbClr val="344698"/>
              </a:buClr>
              <a:buSzPct val="200000"/>
              <a:buFont typeface="Arial" panose="020B0604020202020204" pitchFamily="34" charset="0"/>
              <a:buChar char="◄"/>
            </a:pPr>
            <a:r>
              <a:rPr lang="en-US" sz="1600" i="1" dirty="0">
                <a:latin typeface="Arial" panose="020B0604020202020204" pitchFamily="34" charset="0"/>
                <a:cs typeface="Arial" panose="020B0604020202020204" pitchFamily="34" charset="0"/>
              </a:rPr>
              <a:t>A</a:t>
            </a:r>
            <a:r>
              <a:rPr lang="az-Latn-AZ" sz="1600" i="1" dirty="0">
                <a:latin typeface="Arial" panose="020B0604020202020204" pitchFamily="34" charset="0"/>
                <a:cs typeface="Arial" panose="020B0604020202020204" pitchFamily="34" charset="0"/>
              </a:rPr>
              <a:t>zərbaycan Respublikasının vətəndaşları, Azərbaycan Respublikasında qaçqın statusu almış  və  BMT-nin  Qaçqınlar  üzrə  Ali  komissarının  Azərbaycan  Respublikasındakı  nümayəndəliyi tərəfindən himayəyə götürülmüş əcnəbilər və vətəndaşlığı olmayan şəxslər sığortaolunan hesab edilir.</a:t>
            </a:r>
            <a:r>
              <a:rPr lang="en-US" sz="1600" i="1" dirty="0">
                <a:latin typeface="Arial" panose="020B0604020202020204" pitchFamily="34" charset="0"/>
                <a:cs typeface="Arial" panose="020B0604020202020204" pitchFamily="34" charset="0"/>
              </a:rPr>
              <a:t> B</a:t>
            </a:r>
            <a:r>
              <a:rPr lang="az-Latn-AZ" sz="1600" i="1" dirty="0">
                <a:latin typeface="Arial" panose="020B0604020202020204" pitchFamily="34" charset="0"/>
                <a:cs typeface="Arial" panose="020B0604020202020204" pitchFamily="34" charset="0"/>
              </a:rPr>
              <a:t>u şəxslər üçün dövlət büdcəsinin vəsaiti hesabına tam təqvim ili üçün adambaşına 90 manat ödənilir;</a:t>
            </a:r>
          </a:p>
          <a:p>
            <a:pPr marL="285750" indent="-285750" algn="just">
              <a:lnSpc>
                <a:spcPct val="115000"/>
              </a:lnSpc>
              <a:spcAft>
                <a:spcPts val="1000"/>
              </a:spcAft>
              <a:buClr>
                <a:srgbClr val="344698"/>
              </a:buClr>
              <a:buSzPct val="200000"/>
              <a:buFont typeface="Arial" panose="020B0604020202020204" pitchFamily="34" charset="0"/>
              <a:buChar char="◄"/>
            </a:pP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muzdla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işləyən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fiziki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şəxslər,hərbi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qulluqçular</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müddətli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həqiqi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hərbi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xidmət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hərbi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qulluqçuları</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istisna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olmaqla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Azərbaycan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Respublikasının</a:t>
            </a:r>
            <a:r>
              <a:rPr lang="en-US" sz="1600" i="1" dirty="0">
                <a:latin typeface="Arial" panose="020B0604020202020204" pitchFamily="34" charset="0"/>
                <a:cs typeface="Arial" panose="020B0604020202020204" pitchFamily="34" charset="0"/>
              </a:rPr>
              <a:t> Milli </a:t>
            </a:r>
            <a:r>
              <a:rPr lang="en-US" sz="1600" i="1" dirty="0" err="1">
                <a:latin typeface="Arial" panose="020B0604020202020204" pitchFamily="34" charset="0"/>
                <a:cs typeface="Arial" panose="020B0604020202020204" pitchFamily="34" charset="0"/>
              </a:rPr>
              <a:t>Məclisi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və</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ya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müvafiq</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icra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hakimiyyəti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orqanının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müəyyən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etdiyi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orqan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qurum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tərəfindən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vəzifəyə</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təyin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olunan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şəxslər</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seçkili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ödənişli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vəzifə</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tutan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şəxslər</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üzrə</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sığortalı</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tərəfindən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işçinin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əməkhaqqının</a:t>
            </a:r>
            <a:r>
              <a:rPr lang="en-US" sz="1600" i="1" dirty="0">
                <a:latin typeface="Arial" panose="020B0604020202020204" pitchFamily="34" charset="0"/>
                <a:cs typeface="Arial" panose="020B0604020202020204" pitchFamily="34" charset="0"/>
              </a:rPr>
              <a:t> 8000 </a:t>
            </a:r>
            <a:r>
              <a:rPr lang="en-US" sz="1600" i="1" dirty="0" err="1">
                <a:latin typeface="Arial" panose="020B0604020202020204" pitchFamily="34" charset="0"/>
                <a:cs typeface="Arial" panose="020B0604020202020204" pitchFamily="34" charset="0"/>
              </a:rPr>
              <a:t>manatadək</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olan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hissəsindən</a:t>
            </a:r>
            <a:r>
              <a:rPr lang="en-US" sz="1600" i="1" dirty="0">
                <a:latin typeface="Arial" panose="020B0604020202020204" pitchFamily="34" charset="0"/>
                <a:cs typeface="Arial" panose="020B0604020202020204" pitchFamily="34" charset="0"/>
              </a:rPr>
              <a:t> 2 </a:t>
            </a:r>
            <a:r>
              <a:rPr lang="en-US" sz="1600" i="1" dirty="0" err="1">
                <a:latin typeface="Arial" panose="020B0604020202020204" pitchFamily="34" charset="0"/>
                <a:cs typeface="Arial" panose="020B0604020202020204" pitchFamily="34" charset="0"/>
              </a:rPr>
              <a:t>faiz</a:t>
            </a:r>
            <a:r>
              <a:rPr lang="en-US" sz="1600" i="1" dirty="0">
                <a:latin typeface="Arial" panose="020B0604020202020204" pitchFamily="34" charset="0"/>
                <a:cs typeface="Arial" panose="020B0604020202020204" pitchFamily="34" charset="0"/>
              </a:rPr>
              <a:t>, 8000 </a:t>
            </a:r>
            <a:r>
              <a:rPr lang="en-US" sz="1600" i="1" dirty="0" err="1">
                <a:latin typeface="Arial" panose="020B0604020202020204" pitchFamily="34" charset="0"/>
                <a:cs typeface="Arial" panose="020B0604020202020204" pitchFamily="34" charset="0"/>
              </a:rPr>
              <a:t>manatdan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yuxarı</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olan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hissəsindən</a:t>
            </a:r>
            <a:r>
              <a:rPr lang="en-US" sz="1600" i="1" dirty="0">
                <a:latin typeface="Arial" panose="020B0604020202020204" pitchFamily="34" charset="0"/>
                <a:cs typeface="Arial" panose="020B0604020202020204" pitchFamily="34" charset="0"/>
              </a:rPr>
              <a:t> 0,5 </a:t>
            </a:r>
            <a:r>
              <a:rPr lang="en-US" sz="1600" i="1" dirty="0" err="1">
                <a:latin typeface="Arial" panose="020B0604020202020204" pitchFamily="34" charset="0"/>
                <a:cs typeface="Arial" panose="020B0604020202020204" pitchFamily="34" charset="0"/>
              </a:rPr>
              <a:t>faiz</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sığortaolunan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tərəfindən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əməkhaqqının</a:t>
            </a:r>
            <a:r>
              <a:rPr lang="en-US" sz="1600" i="1" dirty="0">
                <a:latin typeface="Arial" panose="020B0604020202020204" pitchFamily="34" charset="0"/>
                <a:cs typeface="Arial" panose="020B0604020202020204" pitchFamily="34" charset="0"/>
              </a:rPr>
              <a:t> 8000 </a:t>
            </a:r>
            <a:r>
              <a:rPr lang="en-US" sz="1600" i="1" dirty="0" err="1">
                <a:latin typeface="Arial" panose="020B0604020202020204" pitchFamily="34" charset="0"/>
                <a:cs typeface="Arial" panose="020B0604020202020204" pitchFamily="34" charset="0"/>
              </a:rPr>
              <a:t>manatadək</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olan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hissəsindən</a:t>
            </a:r>
            <a:r>
              <a:rPr lang="en-US" sz="1600" i="1" dirty="0">
                <a:latin typeface="Arial" panose="020B0604020202020204" pitchFamily="34" charset="0"/>
                <a:cs typeface="Arial" panose="020B0604020202020204" pitchFamily="34" charset="0"/>
              </a:rPr>
              <a:t> 2 </a:t>
            </a:r>
            <a:r>
              <a:rPr lang="en-US" sz="1600" i="1" dirty="0" err="1">
                <a:latin typeface="Arial" panose="020B0604020202020204" pitchFamily="34" charset="0"/>
                <a:cs typeface="Arial" panose="020B0604020202020204" pitchFamily="34" charset="0"/>
              </a:rPr>
              <a:t>faiz</a:t>
            </a:r>
            <a:r>
              <a:rPr lang="en-US" sz="1600" i="1" dirty="0">
                <a:latin typeface="Arial" panose="020B0604020202020204" pitchFamily="34" charset="0"/>
                <a:cs typeface="Arial" panose="020B0604020202020204" pitchFamily="34" charset="0"/>
              </a:rPr>
              <a:t>, 8000 </a:t>
            </a:r>
            <a:r>
              <a:rPr lang="en-US" sz="1600" i="1" dirty="0" err="1">
                <a:latin typeface="Arial" panose="020B0604020202020204" pitchFamily="34" charset="0"/>
                <a:cs typeface="Arial" panose="020B0604020202020204" pitchFamily="34" charset="0"/>
              </a:rPr>
              <a:t>manatdan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yuxarı</a:t>
            </a:r>
            <a:r>
              <a:rPr lang="az-Latn-AZ"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olan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hissəsindən</a:t>
            </a:r>
            <a:r>
              <a:rPr lang="en-US" sz="1600" i="1" dirty="0">
                <a:latin typeface="Arial" panose="020B0604020202020204" pitchFamily="34" charset="0"/>
                <a:cs typeface="Arial" panose="020B0604020202020204" pitchFamily="34" charset="0"/>
              </a:rPr>
              <a:t> 0,5 </a:t>
            </a:r>
            <a:r>
              <a:rPr lang="en-US" sz="1600" i="1" dirty="0" err="1">
                <a:latin typeface="Arial" panose="020B0604020202020204" pitchFamily="34" charset="0"/>
                <a:cs typeface="Arial" panose="020B0604020202020204" pitchFamily="34" charset="0"/>
              </a:rPr>
              <a:t>faiz</a:t>
            </a:r>
            <a:r>
              <a:rPr lang="en-US" sz="1600" i="1" dirty="0">
                <a:latin typeface="Arial" panose="020B0604020202020204" pitchFamily="34" charset="0"/>
                <a:cs typeface="Arial" panose="020B0604020202020204" pitchFamily="34" charset="0"/>
              </a:rPr>
              <a:t>;</a:t>
            </a:r>
          </a:p>
        </p:txBody>
      </p:sp>
      <p:sp>
        <p:nvSpPr>
          <p:cNvPr id="3" name="Google Shape;280;p19">
            <a:extLst>
              <a:ext uri="{FF2B5EF4-FFF2-40B4-BE49-F238E27FC236}">
                <a16:creationId xmlns:a16="http://schemas.microsoft.com/office/drawing/2014/main" id="{22414ACC-B107-49E8-9875-E583EAB8DE1B}"/>
              </a:ext>
            </a:extLst>
          </p:cNvPr>
          <p:cNvSpPr txBox="1">
            <a:spLocks/>
          </p:cNvSpPr>
          <p:nvPr/>
        </p:nvSpPr>
        <p:spPr>
          <a:xfrm>
            <a:off x="1120563" y="0"/>
            <a:ext cx="63337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ctr"/>
            <a:r>
              <a:rPr lang="az-Latn-AZ" sz="3600" spc="-300" dirty="0">
                <a:solidFill>
                  <a:srgbClr val="344698"/>
                </a:solidFill>
                <a:effectLst>
                  <a:outerShdw blurRad="38100" dist="38100" dir="2700000" algn="tl">
                    <a:srgbClr val="000000">
                      <a:alpha val="43137"/>
                    </a:srgbClr>
                  </a:outerShdw>
                </a:effectLst>
                <a:sym typeface="Arial"/>
              </a:rPr>
              <a:t>İcbari tibbi sığorta</a:t>
            </a:r>
            <a:r>
              <a:rPr lang="en-US" sz="3600" spc="-300" dirty="0">
                <a:solidFill>
                  <a:srgbClr val="344698"/>
                </a:solidFill>
                <a:effectLst>
                  <a:outerShdw blurRad="38100" dist="38100" dir="2700000" algn="tl">
                    <a:srgbClr val="000000">
                      <a:alpha val="43137"/>
                    </a:srgbClr>
                  </a:outerShdw>
                </a:effectLst>
                <a:sym typeface="Arial"/>
              </a:rPr>
              <a:t> </a:t>
            </a:r>
            <a:r>
              <a:rPr lang="en-US" sz="3600" spc="-300" dirty="0" err="1">
                <a:solidFill>
                  <a:srgbClr val="344698"/>
                </a:solidFill>
                <a:effectLst>
                  <a:outerShdw blurRad="38100" dist="38100" dir="2700000" algn="tl">
                    <a:srgbClr val="000000">
                      <a:alpha val="43137"/>
                    </a:srgbClr>
                  </a:outerShdw>
                </a:effectLst>
                <a:sym typeface="Arial"/>
              </a:rPr>
              <a:t>haqlar</a:t>
            </a:r>
            <a:r>
              <a:rPr lang="az-Latn-AZ" sz="3600" spc="-300" dirty="0">
                <a:solidFill>
                  <a:srgbClr val="344698"/>
                </a:solidFill>
                <a:effectLst>
                  <a:outerShdw blurRad="38100" dist="38100" dir="2700000" algn="tl">
                    <a:srgbClr val="000000">
                      <a:alpha val="43137"/>
                    </a:srgbClr>
                  </a:outerShdw>
                </a:effectLst>
                <a:sym typeface="Arial"/>
              </a:rPr>
              <a:t>ı</a:t>
            </a:r>
            <a:endParaRPr lang="en-US" sz="3600" spc="-300" dirty="0">
              <a:solidFill>
                <a:srgbClr val="344698"/>
              </a:solidFill>
              <a:effectLst>
                <a:outerShdw blurRad="38100" dist="38100" dir="2700000" algn="tl">
                  <a:srgbClr val="000000">
                    <a:alpha val="43137"/>
                  </a:srgbClr>
                </a:outerShdw>
              </a:effectLst>
              <a:sym typeface="Arial"/>
            </a:endParaRPr>
          </a:p>
        </p:txBody>
      </p:sp>
    </p:spTree>
    <p:extLst>
      <p:ext uri="{BB962C8B-B14F-4D97-AF65-F5344CB8AC3E}">
        <p14:creationId xmlns:p14="http://schemas.microsoft.com/office/powerpoint/2010/main" val="65663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6" name="TextBox 5">
            <a:extLst>
              <a:ext uri="{FF2B5EF4-FFF2-40B4-BE49-F238E27FC236}">
                <a16:creationId xmlns:a16="http://schemas.microsoft.com/office/drawing/2014/main" id="{DCC39FC9-7AE6-4B0C-A0A9-82F898902EC5}"/>
              </a:ext>
            </a:extLst>
          </p:cNvPr>
          <p:cNvSpPr txBox="1"/>
          <p:nvPr/>
        </p:nvSpPr>
        <p:spPr>
          <a:xfrm>
            <a:off x="404037" y="245151"/>
            <a:ext cx="8335926" cy="4144340"/>
          </a:xfrm>
          <a:prstGeom prst="rect">
            <a:avLst/>
          </a:prstGeom>
          <a:noFill/>
        </p:spPr>
        <p:txBody>
          <a:bodyPr wrap="square">
            <a:spAutoFit/>
          </a:bodyPr>
          <a:lstStyle/>
          <a:p>
            <a:pPr marL="285750" indent="-285750" algn="just">
              <a:lnSpc>
                <a:spcPct val="115000"/>
              </a:lnSpc>
              <a:spcAft>
                <a:spcPts val="1000"/>
              </a:spcAft>
              <a:buClr>
                <a:srgbClr val="344698"/>
              </a:buClr>
              <a:buSzPct val="200000"/>
              <a:buFont typeface="Arial" panose="020B0604020202020204" pitchFamily="34" charset="0"/>
              <a:buChar char="◄"/>
            </a:pPr>
            <a:r>
              <a:rPr lang="en-US" sz="1800" i="1" dirty="0" err="1">
                <a:latin typeface="Arial" panose="020B0604020202020204" pitchFamily="34" charset="0"/>
                <a:cs typeface="Arial" panose="020B0604020202020204" pitchFamily="34" charset="0"/>
              </a:rPr>
              <a:t>Azərbaycan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Respublikasının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Vergi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Məcəlləsinə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əsasən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sahibkarlıq</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fəaliyyətinin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ya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digər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vergi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tutulan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əməliyyatlarının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müvəqqəti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dayandırıldığı</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hallar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istisna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olmaqla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vergi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ödəyicisi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kimi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vergi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uçotuna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alınmış</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fiziki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şəxslər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fərdi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sahibkarlar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xüsusi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notariuslar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vəkillər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kollegiyasının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üzvləri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sığortalı</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qismində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özləri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çıxış</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edirlər</a:t>
            </a:r>
            <a:r>
              <a:rPr lang="az-Latn-AZ" sz="1800" i="1" dirty="0">
                <a:latin typeface="Arial" panose="020B0604020202020204" pitchFamily="34" charset="0"/>
                <a:cs typeface="Arial" panose="020B0604020202020204" pitchFamily="34" charset="0"/>
              </a:rPr>
              <a:t> və minimum aylıq əməkhaqqının 4 faizi;</a:t>
            </a:r>
          </a:p>
          <a:p>
            <a:pPr marL="285750" indent="-285750" algn="just">
              <a:lnSpc>
                <a:spcPct val="115000"/>
              </a:lnSpc>
              <a:spcAft>
                <a:spcPts val="1000"/>
              </a:spcAft>
              <a:buClr>
                <a:srgbClr val="344698"/>
              </a:buClr>
              <a:buSzPct val="200000"/>
              <a:buFont typeface="Arial" panose="020B0604020202020204" pitchFamily="34" charset="0"/>
              <a:buChar char="◄"/>
            </a:pPr>
            <a:r>
              <a:rPr lang="en-US" sz="1800" i="1" dirty="0" err="1">
                <a:latin typeface="Arial" panose="020B0604020202020204" pitchFamily="34" charset="0"/>
                <a:cs typeface="Arial" panose="020B0604020202020204" pitchFamily="34" charset="0"/>
              </a:rPr>
              <a:t>mülki-hüquqi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müqavilələr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əsasında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işləri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xidmətləri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yerinə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yetirən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fiziki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şəxslərə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münasibətdə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sığortalı</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qismində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onları</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işlərin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xidmətlərin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yerinə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yetirilməsinə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cəlb</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edən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şəxslər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çıxış</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edir</a:t>
            </a:r>
            <a:r>
              <a:rPr lang="az-Latn-AZ" sz="1800" i="1" dirty="0">
                <a:latin typeface="Arial" panose="020B0604020202020204" pitchFamily="34" charset="0"/>
                <a:cs typeface="Arial" panose="020B0604020202020204" pitchFamily="34" charset="0"/>
              </a:rPr>
              <a:t> və gəlirlərinin 8000 manatadək olan hissəsinin 2 faizi, 8000 manatdan yuxarı olan hissəsinin 1 faizi;</a:t>
            </a:r>
          </a:p>
          <a:p>
            <a:pPr marL="285750" indent="-285750" algn="just">
              <a:lnSpc>
                <a:spcPct val="115000"/>
              </a:lnSpc>
              <a:spcAft>
                <a:spcPts val="1000"/>
              </a:spcAft>
              <a:buClr>
                <a:srgbClr val="344698"/>
              </a:buClr>
              <a:buSzPct val="200000"/>
              <a:buFont typeface="Arial" panose="020B0604020202020204" pitchFamily="34" charset="0"/>
              <a:buChar char="◄"/>
            </a:pPr>
            <a:r>
              <a:rPr lang="az-Latn-AZ" sz="1800" i="1" dirty="0">
                <a:latin typeface="Arial" panose="020B0604020202020204" pitchFamily="34" charset="0"/>
                <a:cs typeface="Arial" panose="020B0604020202020204" pitchFamily="34" charset="0"/>
              </a:rPr>
              <a:t>Yuxarıda qeyd edilən şəxslərdən başqa digər sığortaolunanlar sığortalı qismində özləri çıxış edirlər və minimum aylıq əməkhaqqının 48 faizi;</a:t>
            </a: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42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6" name="TextBox 5">
            <a:extLst>
              <a:ext uri="{FF2B5EF4-FFF2-40B4-BE49-F238E27FC236}">
                <a16:creationId xmlns:a16="http://schemas.microsoft.com/office/drawing/2014/main" id="{DCC39FC9-7AE6-4B0C-A0A9-82F898902EC5}"/>
              </a:ext>
            </a:extLst>
          </p:cNvPr>
          <p:cNvSpPr txBox="1"/>
          <p:nvPr/>
        </p:nvSpPr>
        <p:spPr>
          <a:xfrm>
            <a:off x="404037" y="499580"/>
            <a:ext cx="8335926" cy="4144340"/>
          </a:xfrm>
          <a:prstGeom prst="rect">
            <a:avLst/>
          </a:prstGeom>
          <a:noFill/>
        </p:spPr>
        <p:txBody>
          <a:bodyPr wrap="square">
            <a:spAutoFit/>
          </a:bodyPr>
          <a:lstStyle/>
          <a:p>
            <a:pPr marL="285750" indent="-285750" algn="just">
              <a:lnSpc>
                <a:spcPct val="115000"/>
              </a:lnSpc>
              <a:spcAft>
                <a:spcPts val="1000"/>
              </a:spcAft>
              <a:buClr>
                <a:srgbClr val="344698"/>
              </a:buClr>
              <a:buSzPct val="200000"/>
              <a:buFont typeface="Arial" panose="020B0604020202020204" pitchFamily="34" charset="0"/>
              <a:buChar char="◄"/>
            </a:pPr>
            <a:r>
              <a:rPr lang="en-US" sz="1800" i="1" dirty="0" err="1">
                <a:latin typeface="Arial" panose="020B0604020202020204" pitchFamily="34" charset="0"/>
                <a:cs typeface="Arial" panose="020B0604020202020204" pitchFamily="34" charset="0"/>
              </a:rPr>
              <a:t>Azərbaycan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Respublikasının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ərazisində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istehsal</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edilərək</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daxili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istehlaka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yönəldilən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topdan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satılan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Azərbaycan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Respublikasının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ərazisinə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idxal</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olunan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avtomobil</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benzininin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dizel</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yanacağının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maye</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qazın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litrinə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görə</a:t>
            </a:r>
            <a:r>
              <a:rPr lang="en-US" sz="1800" i="1" dirty="0">
                <a:latin typeface="Arial" panose="020B0604020202020204" pitchFamily="34" charset="0"/>
                <a:cs typeface="Arial" panose="020B0604020202020204" pitchFamily="34" charset="0"/>
              </a:rPr>
              <a:t> –0,02 </a:t>
            </a:r>
            <a:r>
              <a:rPr lang="en-US" sz="1800" i="1" dirty="0" err="1">
                <a:latin typeface="Arial" panose="020B0604020202020204" pitchFamily="34" charset="0"/>
                <a:cs typeface="Arial" panose="020B0604020202020204" pitchFamily="34" charset="0"/>
              </a:rPr>
              <a:t>manat</a:t>
            </a:r>
            <a:r>
              <a:rPr lang="en-US" sz="1800" i="1" dirty="0">
                <a:latin typeface="Arial" panose="020B0604020202020204" pitchFamily="34" charset="0"/>
                <a:cs typeface="Arial" panose="020B0604020202020204" pitchFamily="34" charset="0"/>
              </a:rPr>
              <a:t>;</a:t>
            </a:r>
            <a:endParaRPr lang="az-Latn-AZ" sz="1800" i="1" dirty="0">
              <a:latin typeface="Arial" panose="020B0604020202020204" pitchFamily="34" charset="0"/>
              <a:cs typeface="Arial" panose="020B0604020202020204" pitchFamily="34" charset="0"/>
            </a:endParaRPr>
          </a:p>
          <a:p>
            <a:pPr marL="285750" indent="-285750" algn="just">
              <a:lnSpc>
                <a:spcPct val="115000"/>
              </a:lnSpc>
              <a:spcAft>
                <a:spcPts val="1000"/>
              </a:spcAft>
              <a:buClr>
                <a:srgbClr val="344698"/>
              </a:buClr>
              <a:buSzPct val="200000"/>
              <a:buFont typeface="Arial" panose="020B0604020202020204" pitchFamily="34" charset="0"/>
              <a:buChar char="◄"/>
            </a:pP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vergi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ödəyiciləri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tərəfindən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araq</a:t>
            </a:r>
            <a:r>
              <a:rPr lang="en-US" sz="1800" i="1" dirty="0">
                <a:latin typeface="Arial" panose="020B0604020202020204" pitchFamily="34" charset="0"/>
                <a:cs typeface="Arial" panose="020B0604020202020204" pitchFamily="34" charset="0"/>
              </a:rPr>
              <a:t> (vodka), </a:t>
            </a:r>
            <a:r>
              <a:rPr lang="en-US" sz="1800" i="1" dirty="0" err="1">
                <a:latin typeface="Arial" panose="020B0604020202020204" pitchFamily="34" charset="0"/>
                <a:cs typeface="Arial" panose="020B0604020202020204" pitchFamily="34" charset="0"/>
              </a:rPr>
              <a:t>tündləşdirilmiş</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içkilər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tündləşdirilmiş</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içki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materialları</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likyor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likyor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məmulatlarının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litrinə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görə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tətbiq</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edilən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aksiz</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dərəcəsinin</a:t>
            </a:r>
            <a:r>
              <a:rPr lang="en-US" sz="1800" i="1" dirty="0">
                <a:latin typeface="Arial" panose="020B0604020202020204" pitchFamily="34" charset="0"/>
                <a:cs typeface="Arial" panose="020B0604020202020204" pitchFamily="34" charset="0"/>
              </a:rPr>
              <a:t> 0,2 </a:t>
            </a:r>
            <a:r>
              <a:rPr lang="en-US" sz="1800" i="1" dirty="0" err="1">
                <a:latin typeface="Arial" panose="020B0604020202020204" pitchFamily="34" charset="0"/>
                <a:cs typeface="Arial" panose="020B0604020202020204" pitchFamily="34" charset="0"/>
              </a:rPr>
              <a:t>manatı</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pivə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alkoqolsuz</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pivə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istisna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olmaqla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pivə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tərkibli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digər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içkilərin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litrinə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görə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tətbiq</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edilən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aksiz</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dərəcəsinin</a:t>
            </a:r>
            <a:r>
              <a:rPr lang="en-US" sz="1800" i="1" dirty="0">
                <a:latin typeface="Arial" panose="020B0604020202020204" pitchFamily="34" charset="0"/>
                <a:cs typeface="Arial" panose="020B0604020202020204" pitchFamily="34" charset="0"/>
              </a:rPr>
              <a:t>  0,05  </a:t>
            </a:r>
            <a:r>
              <a:rPr lang="en-US" sz="1800" i="1" dirty="0" err="1">
                <a:latin typeface="Arial" panose="020B0604020202020204" pitchFamily="34" charset="0"/>
                <a:cs typeface="Arial" panose="020B0604020202020204" pitchFamily="34" charset="0"/>
              </a:rPr>
              <a:t>manatı</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siqarilla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nazik</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siqarlar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tütündən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hazırlanan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siqaretlər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onun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əvəzedicilərinin</a:t>
            </a:r>
            <a:r>
              <a:rPr lang="en-US" sz="1800" i="1" dirty="0">
                <a:latin typeface="Arial" panose="020B0604020202020204" pitchFamily="34" charset="0"/>
                <a:cs typeface="Arial" panose="020B0604020202020204" pitchFamily="34" charset="0"/>
              </a:rPr>
              <a:t> 1000 </a:t>
            </a:r>
            <a:r>
              <a:rPr lang="en-US" sz="1800" i="1" dirty="0" err="1">
                <a:latin typeface="Arial" panose="020B0604020202020204" pitchFamily="34" charset="0"/>
                <a:cs typeface="Arial" panose="020B0604020202020204" pitchFamily="34" charset="0"/>
              </a:rPr>
              <a:t>ədədinə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görə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tətbiq</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edilən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aksiz</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dərəcəsinin</a:t>
            </a:r>
            <a:r>
              <a:rPr lang="en-US" sz="1800" i="1" dirty="0">
                <a:latin typeface="Arial" panose="020B0604020202020204" pitchFamily="34" charset="0"/>
                <a:cs typeface="Arial" panose="020B0604020202020204" pitchFamily="34" charset="0"/>
              </a:rPr>
              <a:t> 1,5 </a:t>
            </a:r>
            <a:r>
              <a:rPr lang="en-US" sz="1800" i="1" dirty="0" err="1">
                <a:latin typeface="Arial" panose="020B0604020202020204" pitchFamily="34" charset="0"/>
                <a:cs typeface="Arial" panose="020B0604020202020204" pitchFamily="34" charset="0"/>
              </a:rPr>
              <a:t>manatı</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energetik</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içkilərin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hər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litrinə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görə</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tətbiq</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edilən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aksiz</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dərəcəsinin</a:t>
            </a:r>
            <a:r>
              <a:rPr lang="en-US" sz="1800" i="1" dirty="0">
                <a:latin typeface="Arial" panose="020B0604020202020204" pitchFamily="34" charset="0"/>
                <a:cs typeface="Arial" panose="020B0604020202020204" pitchFamily="34" charset="0"/>
              </a:rPr>
              <a:t> 0,1 </a:t>
            </a:r>
            <a:r>
              <a:rPr lang="en-US" sz="1800" i="1" dirty="0" err="1">
                <a:latin typeface="Arial" panose="020B0604020202020204" pitchFamily="34" charset="0"/>
                <a:cs typeface="Arial" panose="020B0604020202020204" pitchFamily="34" charset="0"/>
              </a:rPr>
              <a:t>manatı</a:t>
            </a: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91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2"/>
        <p:cNvGrpSpPr/>
        <p:nvPr/>
      </p:nvGrpSpPr>
      <p:grpSpPr>
        <a:xfrm>
          <a:off x="0" y="0"/>
          <a:ext cx="0" cy="0"/>
          <a:chOff x="0" y="0"/>
          <a:chExt cx="0" cy="0"/>
        </a:xfrm>
      </p:grpSpPr>
      <p:sp>
        <p:nvSpPr>
          <p:cNvPr id="483" name="Google Shape;483;p36"/>
          <p:cNvSpPr txBox="1">
            <a:spLocks noGrp="1"/>
          </p:cNvSpPr>
          <p:nvPr>
            <p:ph type="ctrTitle" idx="4294967295"/>
          </p:nvPr>
        </p:nvSpPr>
        <p:spPr>
          <a:xfrm>
            <a:off x="249617" y="480125"/>
            <a:ext cx="6023592" cy="1159800"/>
          </a:xfrm>
          <a:prstGeom prst="rect">
            <a:avLst/>
          </a:prstGeom>
          <a:solidFill>
            <a:schemeClr val="bg1">
              <a:alpha val="50000"/>
            </a:schemeClr>
          </a:solidFill>
        </p:spPr>
        <p:txBody>
          <a:bodyPr spcFirstLastPara="1" wrap="square" lIns="91425" tIns="91425" rIns="91425" bIns="91425" anchor="ctr" anchorCtr="1">
            <a:noAutofit/>
          </a:bodyPr>
          <a:lstStyle/>
          <a:p>
            <a:pPr marL="0" lvl="0" indent="0" algn="l" rtl="0">
              <a:spcBef>
                <a:spcPts val="0"/>
              </a:spcBef>
              <a:spcAft>
                <a:spcPts val="0"/>
              </a:spcAft>
              <a:buNone/>
            </a:pPr>
            <a:r>
              <a:rPr lang="az-Latn-AZ" sz="6600" dirty="0"/>
              <a:t>TƏŞƏKKÜRLƏR</a:t>
            </a:r>
            <a:r>
              <a:rPr lang="en" sz="6600" dirty="0"/>
              <a:t>!</a:t>
            </a:r>
            <a:endParaRPr sz="6600" dirty="0"/>
          </a:p>
        </p:txBody>
      </p:sp>
      <p:sp>
        <p:nvSpPr>
          <p:cNvPr id="484" name="Google Shape;484;p36"/>
          <p:cNvSpPr txBox="1">
            <a:spLocks noGrp="1"/>
          </p:cNvSpPr>
          <p:nvPr>
            <p:ph type="subTitle" idx="4294967295"/>
          </p:nvPr>
        </p:nvSpPr>
        <p:spPr>
          <a:xfrm>
            <a:off x="685800" y="1639925"/>
            <a:ext cx="4863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az-Latn-AZ" sz="3600" b="1" dirty="0"/>
              <a:t>suallar</a:t>
            </a:r>
            <a:r>
              <a:rPr lang="en" sz="3600" b="1" dirty="0"/>
              <a:t>?</a:t>
            </a:r>
            <a:endParaRPr sz="3600" b="1" dirty="0"/>
          </a:p>
        </p:txBody>
      </p:sp>
      <p:sp>
        <p:nvSpPr>
          <p:cNvPr id="485" name="Google Shape;485;p36"/>
          <p:cNvSpPr txBox="1">
            <a:spLocks noGrp="1"/>
          </p:cNvSpPr>
          <p:nvPr>
            <p:ph type="body" idx="4294967295"/>
          </p:nvPr>
        </p:nvSpPr>
        <p:spPr>
          <a:xfrm>
            <a:off x="685800" y="2464406"/>
            <a:ext cx="48639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az-Latn-AZ" dirty="0"/>
              <a:t>Əlaqə üçün</a:t>
            </a:r>
            <a:r>
              <a:rPr lang="en" dirty="0"/>
              <a:t>:</a:t>
            </a:r>
            <a:endParaRPr lang="az-Latn-AZ" dirty="0"/>
          </a:p>
          <a:p>
            <a:pPr marL="0" lvl="0" indent="0" algn="l" rtl="0">
              <a:spcBef>
                <a:spcPts val="600"/>
              </a:spcBef>
              <a:spcAft>
                <a:spcPts val="0"/>
              </a:spcAft>
              <a:buNone/>
            </a:pPr>
            <a:r>
              <a:rPr lang="az-Latn-AZ" dirty="0"/>
              <a:t>melekaliye</a:t>
            </a:r>
            <a:r>
              <a:rPr lang="en-US" dirty="0"/>
              <a:t>wa@gmail.com</a:t>
            </a:r>
            <a:endParaRPr dirty="0"/>
          </a:p>
        </p:txBody>
      </p:sp>
      <p:sp>
        <p:nvSpPr>
          <p:cNvPr id="486" name="Google Shape;486;p36"/>
          <p:cNvSpPr txBox="1">
            <a:spLocks noGrp="1"/>
          </p:cNvSpPr>
          <p:nvPr>
            <p:ph type="sldNum" idx="4294967295"/>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6" name="Google Shape;256;p15"/>
          <p:cNvSpPr txBox="1">
            <a:spLocks noGrp="1"/>
          </p:cNvSpPr>
          <p:nvPr>
            <p:ph type="sldNum" idx="4294967295"/>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fld id="{00000000-1234-1234-1234-123412341234}" type="slidenum">
              <a:rPr lang="en"/>
              <a:pPr/>
              <a:t>2</a:t>
            </a:fld>
            <a:endParaRPr/>
          </a:p>
        </p:txBody>
      </p:sp>
      <p:sp>
        <p:nvSpPr>
          <p:cNvPr id="2" name="Rectangle 1">
            <a:extLst>
              <a:ext uri="{FF2B5EF4-FFF2-40B4-BE49-F238E27FC236}">
                <a16:creationId xmlns:a16="http://schemas.microsoft.com/office/drawing/2014/main" id="{712AB0AA-309D-43D2-AA16-5A16FA8E4EEE}"/>
              </a:ext>
            </a:extLst>
          </p:cNvPr>
          <p:cNvSpPr/>
          <p:nvPr/>
        </p:nvSpPr>
        <p:spPr>
          <a:xfrm>
            <a:off x="4476306" y="0"/>
            <a:ext cx="466769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Google Shape;255;p15"/>
          <p:cNvSpPr txBox="1">
            <a:spLocks noGrp="1"/>
          </p:cNvSpPr>
          <p:nvPr>
            <p:ph type="subTitle" idx="4294967295"/>
          </p:nvPr>
        </p:nvSpPr>
        <p:spPr>
          <a:xfrm>
            <a:off x="462516" y="1159800"/>
            <a:ext cx="5512982" cy="3150600"/>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Clr>
                <a:srgbClr val="344698"/>
              </a:buClr>
              <a:buFont typeface="Arial" panose="020B0604020202020204" pitchFamily="34" charset="0"/>
              <a:buChar char="•"/>
            </a:pPr>
            <a:r>
              <a:rPr lang="az-Latn-AZ" sz="1600" dirty="0">
                <a:effectLst/>
                <a:latin typeface="Arial" panose="020B0604020202020204" pitchFamily="34" charset="0"/>
              </a:rPr>
              <a:t>Layihənin təməli </a:t>
            </a:r>
            <a:r>
              <a:rPr lang="az-Latn-AZ" sz="1600" dirty="0">
                <a:effectLst>
                  <a:outerShdw blurRad="38100" dist="38100" dir="2700000" algn="tl">
                    <a:srgbClr val="000000">
                      <a:alpha val="43137"/>
                    </a:srgbClr>
                  </a:outerShdw>
                </a:effectLst>
                <a:latin typeface="Arial" panose="020B0604020202020204" pitchFamily="34" charset="0"/>
              </a:rPr>
              <a:t>1999-cu ilin 30 dekabrında</a:t>
            </a:r>
            <a:r>
              <a:rPr lang="az-Latn-AZ" sz="1600" dirty="0">
                <a:effectLst/>
                <a:latin typeface="Arial" panose="020B0604020202020204" pitchFamily="34" charset="0"/>
              </a:rPr>
              <a:t> Heydər Əliyevin "Tibbi sığorta haqqında" Azərbaycan Respublikasının Qanununun tətbiq edilməsi barədə sərəncamı ilə atılıb. </a:t>
            </a:r>
          </a:p>
          <a:p>
            <a:pPr marL="285750" lvl="0" indent="-285750" algn="l" rtl="0">
              <a:spcBef>
                <a:spcPts val="600"/>
              </a:spcBef>
              <a:spcAft>
                <a:spcPts val="0"/>
              </a:spcAft>
              <a:buClr>
                <a:srgbClr val="344698"/>
              </a:buClr>
              <a:buFont typeface="Arial" panose="020B0604020202020204" pitchFamily="34" charset="0"/>
              <a:buChar char="•"/>
            </a:pPr>
            <a:r>
              <a:rPr lang="en-US" sz="1600" dirty="0">
                <a:effectLst/>
                <a:latin typeface="Arial" panose="020B0604020202020204" pitchFamily="34" charset="0"/>
              </a:rPr>
              <a:t>AR </a:t>
            </a:r>
            <a:r>
              <a:rPr lang="en-US" sz="1600" dirty="0" err="1">
                <a:effectLst/>
                <a:latin typeface="Arial" panose="020B0604020202020204" pitchFamily="34" charset="0"/>
              </a:rPr>
              <a:t>Prezidentinin</a:t>
            </a:r>
            <a:r>
              <a:rPr lang="en-US" sz="1600" dirty="0">
                <a:effectLst/>
                <a:latin typeface="Arial" panose="020B0604020202020204" pitchFamily="34" charset="0"/>
              </a:rPr>
              <a:t> </a:t>
            </a:r>
            <a:r>
              <a:rPr lang="en-US" sz="1600" dirty="0">
                <a:effectLst>
                  <a:outerShdw blurRad="38100" dist="38100" dir="2700000" algn="tl">
                    <a:srgbClr val="000000">
                      <a:alpha val="43137"/>
                    </a:srgbClr>
                  </a:outerShdw>
                </a:effectLst>
                <a:latin typeface="Arial" panose="020B0604020202020204" pitchFamily="34" charset="0"/>
              </a:rPr>
              <a:t>2007-ci </a:t>
            </a:r>
            <a:r>
              <a:rPr lang="en-US" sz="1600" dirty="0" err="1">
                <a:effectLst>
                  <a:outerShdw blurRad="38100" dist="38100" dir="2700000" algn="tl">
                    <a:srgbClr val="000000">
                      <a:alpha val="43137"/>
                    </a:srgbClr>
                  </a:outerShdw>
                </a:effectLst>
                <a:latin typeface="Arial" panose="020B0604020202020204" pitchFamily="34" charset="0"/>
              </a:rPr>
              <a:t>il</a:t>
            </a:r>
            <a:r>
              <a:rPr lang="en-US" sz="1600" dirty="0">
                <a:effectLst>
                  <a:outerShdw blurRad="38100" dist="38100" dir="2700000" algn="tl">
                    <a:srgbClr val="000000">
                      <a:alpha val="43137"/>
                    </a:srgbClr>
                  </a:outerShdw>
                </a:effectLst>
                <a:latin typeface="Arial" panose="020B0604020202020204" pitchFamily="34" charset="0"/>
              </a:rPr>
              <a:t> 27 </a:t>
            </a:r>
            <a:r>
              <a:rPr lang="en-US" sz="1600" dirty="0" err="1">
                <a:effectLst>
                  <a:outerShdw blurRad="38100" dist="38100" dir="2700000" algn="tl">
                    <a:srgbClr val="000000">
                      <a:alpha val="43137"/>
                    </a:srgbClr>
                  </a:outerShdw>
                </a:effectLst>
                <a:latin typeface="Arial" panose="020B0604020202020204" pitchFamily="34" charset="0"/>
              </a:rPr>
              <a:t>dekabr</a:t>
            </a:r>
            <a:r>
              <a:rPr lang="en-US" sz="1600" dirty="0">
                <a:effectLst>
                  <a:outerShdw blurRad="38100" dist="38100" dir="2700000" algn="tl">
                    <a:srgbClr val="000000">
                      <a:alpha val="43137"/>
                    </a:srgbClr>
                  </a:outerShdw>
                </a:effectLst>
                <a:latin typeface="Arial" panose="020B0604020202020204" pitchFamily="34" charset="0"/>
              </a:rPr>
              <a:t> </a:t>
            </a:r>
            <a:r>
              <a:rPr lang="en-US" sz="1600" dirty="0" err="1">
                <a:effectLst/>
                <a:latin typeface="Arial" panose="020B0604020202020204" pitchFamily="34" charset="0"/>
              </a:rPr>
              <a:t>tarixli</a:t>
            </a:r>
            <a:r>
              <a:rPr lang="en-US" sz="1600" dirty="0">
                <a:effectLst/>
                <a:latin typeface="Arial" panose="020B0604020202020204" pitchFamily="34" charset="0"/>
              </a:rPr>
              <a:t> 2592 </a:t>
            </a:r>
            <a:r>
              <a:rPr lang="en-US" sz="1600" dirty="0" err="1">
                <a:effectLst/>
                <a:latin typeface="Arial" panose="020B0604020202020204" pitchFamily="34" charset="0"/>
              </a:rPr>
              <a:t>nömrəli</a:t>
            </a:r>
            <a:r>
              <a:rPr lang="en-US" sz="1600" dirty="0">
                <a:effectLst/>
                <a:latin typeface="Arial" panose="020B0604020202020204" pitchFamily="34" charset="0"/>
              </a:rPr>
              <a:t> </a:t>
            </a:r>
            <a:r>
              <a:rPr lang="en-US" sz="1600" dirty="0" err="1">
                <a:effectLst/>
                <a:latin typeface="Arial" panose="020B0604020202020204" pitchFamily="34" charset="0"/>
              </a:rPr>
              <a:t>Sərəncamına</a:t>
            </a:r>
            <a:r>
              <a:rPr lang="en-US" sz="1600" dirty="0">
                <a:effectLst/>
                <a:latin typeface="Arial" panose="020B0604020202020204" pitchFamily="34" charset="0"/>
              </a:rPr>
              <a:t> </a:t>
            </a:r>
            <a:r>
              <a:rPr lang="en-US" sz="1600" dirty="0" err="1">
                <a:effectLst/>
                <a:latin typeface="Arial" panose="020B0604020202020204" pitchFamily="34" charset="0"/>
              </a:rPr>
              <a:t>əsasən</a:t>
            </a:r>
            <a:r>
              <a:rPr lang="az-Latn-AZ" sz="1600" dirty="0">
                <a:effectLst/>
                <a:latin typeface="Arial" panose="020B0604020202020204" pitchFamily="34" charset="0"/>
              </a:rPr>
              <a:t> Nazirlər Kabineti yanında İcbari Tibbi Sığorta üzrə Dövlət Agentliyi</a:t>
            </a:r>
            <a:r>
              <a:rPr lang="en-US" sz="1600" dirty="0">
                <a:effectLst/>
                <a:latin typeface="Arial" panose="020B0604020202020204" pitchFamily="34" charset="0"/>
              </a:rPr>
              <a:t> </a:t>
            </a:r>
            <a:r>
              <a:rPr lang="en-US" sz="1600" dirty="0" err="1">
                <a:effectLst/>
                <a:latin typeface="Arial" panose="020B0604020202020204" pitchFamily="34" charset="0"/>
              </a:rPr>
              <a:t>yaradılmışdır</a:t>
            </a:r>
            <a:r>
              <a:rPr lang="en-US" sz="1600" dirty="0">
                <a:effectLst/>
                <a:latin typeface="Arial" panose="020B0604020202020204" pitchFamily="34" charset="0"/>
              </a:rPr>
              <a:t>. </a:t>
            </a:r>
          </a:p>
          <a:p>
            <a:pPr marL="285750" lvl="0" indent="-285750" algn="l" rtl="0">
              <a:spcBef>
                <a:spcPts val="600"/>
              </a:spcBef>
              <a:spcAft>
                <a:spcPts val="0"/>
              </a:spcAft>
              <a:buClr>
                <a:srgbClr val="344698"/>
              </a:buClr>
              <a:buFont typeface="Arial" panose="020B0604020202020204" pitchFamily="34" charset="0"/>
              <a:buChar char="•"/>
            </a:pPr>
            <a:r>
              <a:rPr lang="en-US" sz="1600" dirty="0">
                <a:effectLst/>
                <a:latin typeface="Arial" panose="020B0604020202020204" pitchFamily="34" charset="0"/>
              </a:rPr>
              <a:t>AR </a:t>
            </a:r>
            <a:r>
              <a:rPr lang="en-US" sz="1600" dirty="0" err="1">
                <a:effectLst/>
                <a:latin typeface="Arial" panose="020B0604020202020204" pitchFamily="34" charset="0"/>
              </a:rPr>
              <a:t>Prezidentinin</a:t>
            </a:r>
            <a:r>
              <a:rPr lang="en-US" sz="1600" dirty="0">
                <a:effectLst/>
                <a:latin typeface="Arial" panose="020B0604020202020204" pitchFamily="34" charset="0"/>
              </a:rPr>
              <a:t> </a:t>
            </a:r>
            <a:r>
              <a:rPr lang="en-US" sz="1600" dirty="0">
                <a:effectLst>
                  <a:outerShdw blurRad="38100" dist="38100" dir="2700000" algn="tl">
                    <a:srgbClr val="000000">
                      <a:alpha val="43137"/>
                    </a:srgbClr>
                  </a:outerShdw>
                </a:effectLst>
                <a:latin typeface="Arial" panose="020B0604020202020204" pitchFamily="34" charset="0"/>
              </a:rPr>
              <a:t>2016-cı </a:t>
            </a:r>
            <a:r>
              <a:rPr lang="en-US" sz="1600" dirty="0" err="1">
                <a:effectLst>
                  <a:outerShdw blurRad="38100" dist="38100" dir="2700000" algn="tl">
                    <a:srgbClr val="000000">
                      <a:alpha val="43137"/>
                    </a:srgbClr>
                  </a:outerShdw>
                </a:effectLst>
                <a:latin typeface="Arial" panose="020B0604020202020204" pitchFamily="34" charset="0"/>
              </a:rPr>
              <a:t>il</a:t>
            </a:r>
            <a:r>
              <a:rPr lang="en-US" sz="1600" dirty="0">
                <a:effectLst>
                  <a:outerShdw blurRad="38100" dist="38100" dir="2700000" algn="tl">
                    <a:srgbClr val="000000">
                      <a:alpha val="43137"/>
                    </a:srgbClr>
                  </a:outerShdw>
                </a:effectLst>
                <a:latin typeface="Arial" panose="020B0604020202020204" pitchFamily="34" charset="0"/>
              </a:rPr>
              <a:t> 15 </a:t>
            </a:r>
            <a:r>
              <a:rPr lang="en-US" sz="1600" dirty="0" err="1">
                <a:effectLst>
                  <a:outerShdw blurRad="38100" dist="38100" dir="2700000" algn="tl">
                    <a:srgbClr val="000000">
                      <a:alpha val="43137"/>
                    </a:srgbClr>
                  </a:outerShdw>
                </a:effectLst>
                <a:latin typeface="Arial" panose="020B0604020202020204" pitchFamily="34" charset="0"/>
              </a:rPr>
              <a:t>fevral</a:t>
            </a:r>
            <a:r>
              <a:rPr lang="en-US" sz="1600" dirty="0">
                <a:effectLst>
                  <a:outerShdw blurRad="38100" dist="38100" dir="2700000" algn="tl">
                    <a:srgbClr val="000000">
                      <a:alpha val="43137"/>
                    </a:srgbClr>
                  </a:outerShdw>
                </a:effectLst>
                <a:latin typeface="Arial" panose="020B0604020202020204" pitchFamily="34" charset="0"/>
              </a:rPr>
              <a:t> </a:t>
            </a:r>
            <a:r>
              <a:rPr lang="en-US" sz="1600" dirty="0" err="1">
                <a:effectLst/>
                <a:latin typeface="Arial" panose="020B0604020202020204" pitchFamily="34" charset="0"/>
              </a:rPr>
              <a:t>tarixli</a:t>
            </a:r>
            <a:r>
              <a:rPr lang="en-US" sz="1600" dirty="0">
                <a:effectLst/>
                <a:latin typeface="Arial" panose="020B0604020202020204" pitchFamily="34" charset="0"/>
              </a:rPr>
              <a:t> 765 </a:t>
            </a:r>
            <a:r>
              <a:rPr lang="en-US" sz="1600" dirty="0" err="1">
                <a:effectLst/>
                <a:latin typeface="Arial" panose="020B0604020202020204" pitchFamily="34" charset="0"/>
              </a:rPr>
              <a:t>nömrəli</a:t>
            </a:r>
            <a:r>
              <a:rPr lang="en-US" sz="1600" dirty="0">
                <a:effectLst/>
                <a:latin typeface="Arial" panose="020B0604020202020204" pitchFamily="34" charset="0"/>
              </a:rPr>
              <a:t> </a:t>
            </a:r>
            <a:r>
              <a:rPr lang="en-US" sz="1600" dirty="0" err="1">
                <a:effectLst/>
                <a:latin typeface="Arial" panose="020B0604020202020204" pitchFamily="34" charset="0"/>
              </a:rPr>
              <a:t>Fərmanına</a:t>
            </a:r>
            <a:r>
              <a:rPr lang="en-US" sz="1600" dirty="0">
                <a:effectLst/>
                <a:latin typeface="Arial" panose="020B0604020202020204" pitchFamily="34" charset="0"/>
              </a:rPr>
              <a:t> </a:t>
            </a:r>
            <a:r>
              <a:rPr lang="en-US" sz="1600" dirty="0" err="1">
                <a:effectLst/>
                <a:latin typeface="Arial" panose="020B0604020202020204" pitchFamily="34" charset="0"/>
              </a:rPr>
              <a:t>əsasən</a:t>
            </a:r>
            <a:r>
              <a:rPr lang="en-US" sz="1600" dirty="0">
                <a:effectLst/>
                <a:latin typeface="Arial" panose="020B0604020202020204" pitchFamily="34" charset="0"/>
              </a:rPr>
              <a:t> </a:t>
            </a:r>
            <a:r>
              <a:rPr lang="en-US" sz="1600" dirty="0" err="1">
                <a:effectLst/>
                <a:latin typeface="Arial" panose="020B0604020202020204" pitchFamily="34" charset="0"/>
              </a:rPr>
              <a:t>qurum</a:t>
            </a:r>
            <a:r>
              <a:rPr lang="en-US" sz="1600" dirty="0">
                <a:effectLst/>
                <a:latin typeface="Arial" panose="020B0604020202020204" pitchFamily="34" charset="0"/>
              </a:rPr>
              <a:t> </a:t>
            </a:r>
            <a:r>
              <a:rPr lang="en-US" sz="1600" dirty="0" err="1">
                <a:effectLst/>
                <a:latin typeface="Arial" panose="020B0604020202020204" pitchFamily="34" charset="0"/>
              </a:rPr>
              <a:t>fəaliyyətə</a:t>
            </a:r>
            <a:r>
              <a:rPr lang="en-US" sz="1600" dirty="0">
                <a:effectLst/>
                <a:latin typeface="Arial" panose="020B0604020202020204" pitchFamily="34" charset="0"/>
              </a:rPr>
              <a:t> </a:t>
            </a:r>
            <a:r>
              <a:rPr lang="en-US" sz="1600" dirty="0" err="1">
                <a:effectLst/>
                <a:latin typeface="Arial" panose="020B0604020202020204" pitchFamily="34" charset="0"/>
              </a:rPr>
              <a:t>başlamışd</a:t>
            </a:r>
            <a:r>
              <a:rPr lang="az-Latn-AZ" sz="1600" dirty="0">
                <a:latin typeface="Arial" panose="020B0604020202020204" pitchFamily="34" charset="0"/>
              </a:rPr>
              <a:t>ır.</a:t>
            </a:r>
          </a:p>
          <a:p>
            <a:pPr marL="285750" lvl="0" indent="-285750" algn="l" rtl="0">
              <a:spcBef>
                <a:spcPts val="600"/>
              </a:spcBef>
              <a:spcAft>
                <a:spcPts val="0"/>
              </a:spcAft>
              <a:buClr>
                <a:srgbClr val="344698"/>
              </a:buClr>
              <a:buFont typeface="Arial" panose="020B0604020202020204" pitchFamily="34" charset="0"/>
              <a:buChar char="•"/>
            </a:pPr>
            <a:r>
              <a:rPr lang="en-US" sz="1600" dirty="0">
                <a:effectLst>
                  <a:outerShdw blurRad="38100" dist="38100" dir="2700000" algn="tl">
                    <a:srgbClr val="000000">
                      <a:alpha val="43137"/>
                    </a:srgbClr>
                  </a:outerShdw>
                </a:effectLst>
                <a:latin typeface="Arial" panose="020B0604020202020204" pitchFamily="34" charset="0"/>
              </a:rPr>
              <a:t>2016-cı </a:t>
            </a:r>
            <a:r>
              <a:rPr lang="en-US" sz="1600" dirty="0" err="1">
                <a:effectLst>
                  <a:outerShdw blurRad="38100" dist="38100" dir="2700000" algn="tl">
                    <a:srgbClr val="000000">
                      <a:alpha val="43137"/>
                    </a:srgbClr>
                  </a:outerShdw>
                </a:effectLst>
                <a:latin typeface="Arial" panose="020B0604020202020204" pitchFamily="34" charset="0"/>
              </a:rPr>
              <a:t>il</a:t>
            </a:r>
            <a:r>
              <a:rPr lang="en-US" sz="1600" dirty="0">
                <a:effectLst>
                  <a:outerShdw blurRad="38100" dist="38100" dir="2700000" algn="tl">
                    <a:srgbClr val="000000">
                      <a:alpha val="43137"/>
                    </a:srgbClr>
                  </a:outerShdw>
                </a:effectLst>
                <a:latin typeface="Arial" panose="020B0604020202020204" pitchFamily="34" charset="0"/>
              </a:rPr>
              <a:t> 24 </a:t>
            </a:r>
            <a:r>
              <a:rPr lang="en-US" sz="1600" dirty="0" err="1">
                <a:effectLst>
                  <a:outerShdw blurRad="38100" dist="38100" dir="2700000" algn="tl">
                    <a:srgbClr val="000000">
                      <a:alpha val="43137"/>
                    </a:srgbClr>
                  </a:outerShdw>
                </a:effectLst>
                <a:latin typeface="Arial" panose="020B0604020202020204" pitchFamily="34" charset="0"/>
              </a:rPr>
              <a:t>noyabr</a:t>
            </a:r>
            <a:r>
              <a:rPr lang="en-US" sz="1600" dirty="0">
                <a:effectLst>
                  <a:outerShdw blurRad="38100" dist="38100" dir="2700000" algn="tl">
                    <a:srgbClr val="000000">
                      <a:alpha val="43137"/>
                    </a:srgbClr>
                  </a:outerShdw>
                </a:effectLst>
                <a:latin typeface="Arial" panose="020B0604020202020204" pitchFamily="34" charset="0"/>
              </a:rPr>
              <a:t> </a:t>
            </a:r>
            <a:r>
              <a:rPr lang="en-US" sz="1600" dirty="0" err="1">
                <a:effectLst/>
                <a:latin typeface="Arial" panose="020B0604020202020204" pitchFamily="34" charset="0"/>
              </a:rPr>
              <a:t>tarixli</a:t>
            </a:r>
            <a:r>
              <a:rPr lang="en-US" sz="1600" dirty="0">
                <a:effectLst/>
                <a:latin typeface="Arial" panose="020B0604020202020204" pitchFamily="34" charset="0"/>
              </a:rPr>
              <a:t> 1125 </a:t>
            </a:r>
            <a:r>
              <a:rPr lang="en-US" sz="1600" dirty="0" err="1">
                <a:effectLst/>
                <a:latin typeface="Arial" panose="020B0604020202020204" pitchFamily="34" charset="0"/>
              </a:rPr>
              <a:t>nömrəli</a:t>
            </a:r>
            <a:r>
              <a:rPr lang="en-US" sz="1600" dirty="0">
                <a:effectLst/>
                <a:latin typeface="Arial" panose="020B0604020202020204" pitchFamily="34" charset="0"/>
              </a:rPr>
              <a:t> </a:t>
            </a:r>
            <a:r>
              <a:rPr lang="en-US" sz="1600" dirty="0" err="1">
                <a:effectLst/>
                <a:latin typeface="Arial" panose="020B0604020202020204" pitchFamily="34" charset="0"/>
              </a:rPr>
              <a:t>Fərman</a:t>
            </a:r>
            <a:r>
              <a:rPr lang="en-US" sz="1600" dirty="0">
                <a:effectLst/>
                <a:latin typeface="Arial" panose="020B0604020202020204" pitchFamily="34" charset="0"/>
              </a:rPr>
              <a:t> </a:t>
            </a:r>
            <a:r>
              <a:rPr lang="en-US" sz="1600" dirty="0" err="1">
                <a:effectLst/>
                <a:latin typeface="Arial" panose="020B0604020202020204" pitchFamily="34" charset="0"/>
              </a:rPr>
              <a:t>ilə</a:t>
            </a:r>
            <a:r>
              <a:rPr lang="en-US" sz="1600" dirty="0">
                <a:effectLst/>
                <a:latin typeface="Arial" panose="020B0604020202020204" pitchFamily="34" charset="0"/>
              </a:rPr>
              <a:t> “</a:t>
            </a:r>
            <a:r>
              <a:rPr lang="en-US" sz="1600" dirty="0" err="1">
                <a:effectLst/>
                <a:latin typeface="Arial" panose="020B0604020202020204" pitchFamily="34" charset="0"/>
              </a:rPr>
              <a:t>İcbari</a:t>
            </a:r>
            <a:r>
              <a:rPr lang="en-US" sz="1600" dirty="0">
                <a:effectLst/>
                <a:latin typeface="Arial" panose="020B0604020202020204" pitchFamily="34" charset="0"/>
              </a:rPr>
              <a:t> </a:t>
            </a:r>
            <a:r>
              <a:rPr lang="en-US" sz="1600" dirty="0" err="1">
                <a:effectLst/>
                <a:latin typeface="Arial" panose="020B0604020202020204" pitchFamily="34" charset="0"/>
              </a:rPr>
              <a:t>Tibbi</a:t>
            </a:r>
            <a:r>
              <a:rPr lang="en-US" sz="1600" dirty="0">
                <a:effectLst/>
                <a:latin typeface="Arial" panose="020B0604020202020204" pitchFamily="34" charset="0"/>
              </a:rPr>
              <a:t> </a:t>
            </a:r>
            <a:r>
              <a:rPr lang="en-US" sz="1600" dirty="0" err="1">
                <a:effectLst/>
                <a:latin typeface="Arial" panose="020B0604020202020204" pitchFamily="34" charset="0"/>
              </a:rPr>
              <a:t>Sığorta</a:t>
            </a:r>
            <a:r>
              <a:rPr lang="en-US" sz="1600" dirty="0">
                <a:effectLst/>
                <a:latin typeface="Arial" panose="020B0604020202020204" pitchFamily="34" charset="0"/>
              </a:rPr>
              <a:t> </a:t>
            </a:r>
            <a:r>
              <a:rPr lang="en-US" sz="1600" dirty="0" err="1">
                <a:effectLst/>
                <a:latin typeface="Arial" panose="020B0604020202020204" pitchFamily="34" charset="0"/>
              </a:rPr>
              <a:t>üzrə</a:t>
            </a:r>
            <a:r>
              <a:rPr lang="en-US" sz="1600" dirty="0">
                <a:effectLst/>
                <a:latin typeface="Arial" panose="020B0604020202020204" pitchFamily="34" charset="0"/>
              </a:rPr>
              <a:t> </a:t>
            </a:r>
            <a:r>
              <a:rPr lang="en-US" sz="1600" dirty="0" err="1">
                <a:effectLst/>
                <a:latin typeface="Arial" panose="020B0604020202020204" pitchFamily="34" charset="0"/>
              </a:rPr>
              <a:t>Dövlət</a:t>
            </a:r>
            <a:r>
              <a:rPr lang="en-US" sz="1600" dirty="0">
                <a:effectLst/>
                <a:latin typeface="Arial" panose="020B0604020202020204" pitchFamily="34" charset="0"/>
              </a:rPr>
              <a:t> </a:t>
            </a:r>
            <a:r>
              <a:rPr lang="en-US" sz="1600" dirty="0" err="1">
                <a:effectLst/>
                <a:latin typeface="Arial" panose="020B0604020202020204" pitchFamily="34" charset="0"/>
              </a:rPr>
              <a:t>Agentliyi</a:t>
            </a:r>
            <a:r>
              <a:rPr lang="en-US" sz="1600" dirty="0">
                <a:effectLst/>
                <a:latin typeface="Arial" panose="020B0604020202020204" pitchFamily="34" charset="0"/>
              </a:rPr>
              <a:t>” </a:t>
            </a:r>
            <a:r>
              <a:rPr lang="en-US" sz="1600" dirty="0" err="1">
                <a:effectLst/>
                <a:latin typeface="Arial" panose="020B0604020202020204" pitchFamily="34" charset="0"/>
              </a:rPr>
              <a:t>publik</a:t>
            </a:r>
            <a:r>
              <a:rPr lang="en-US" sz="1600" dirty="0">
                <a:effectLst/>
                <a:latin typeface="Arial" panose="020B0604020202020204" pitchFamily="34" charset="0"/>
              </a:rPr>
              <a:t> </a:t>
            </a:r>
            <a:r>
              <a:rPr lang="en-US" sz="1600" dirty="0" err="1">
                <a:effectLst/>
                <a:latin typeface="Arial" panose="020B0604020202020204" pitchFamily="34" charset="0"/>
              </a:rPr>
              <a:t>hüquqi</a:t>
            </a:r>
            <a:r>
              <a:rPr lang="en-US" sz="1600" dirty="0">
                <a:effectLst/>
                <a:latin typeface="Arial" panose="020B0604020202020204" pitchFamily="34" charset="0"/>
              </a:rPr>
              <a:t> </a:t>
            </a:r>
            <a:r>
              <a:rPr lang="en-US" sz="1600" dirty="0" err="1">
                <a:effectLst/>
                <a:latin typeface="Arial" panose="020B0604020202020204" pitchFamily="34" charset="0"/>
              </a:rPr>
              <a:t>şəxs</a:t>
            </a:r>
            <a:r>
              <a:rPr lang="en-US" sz="1600" dirty="0">
                <a:effectLst/>
                <a:latin typeface="Arial" panose="020B0604020202020204" pitchFamily="34" charset="0"/>
              </a:rPr>
              <a:t> </a:t>
            </a:r>
            <a:r>
              <a:rPr lang="en-US" sz="1600" dirty="0" err="1">
                <a:effectLst/>
                <a:latin typeface="Arial" panose="020B0604020202020204" pitchFamily="34" charset="0"/>
              </a:rPr>
              <a:t>yaradılmışdır</a:t>
            </a:r>
            <a:r>
              <a:rPr lang="en-US" sz="1600" dirty="0">
                <a:effectLst/>
                <a:latin typeface="Arial" panose="020B0604020202020204" pitchFamily="34" charset="0"/>
              </a:rPr>
              <a:t>.</a:t>
            </a:r>
            <a:endParaRPr sz="1600" b="1" dirty="0"/>
          </a:p>
        </p:txBody>
      </p:sp>
      <p:sp>
        <p:nvSpPr>
          <p:cNvPr id="254" name="Google Shape;254;p15"/>
          <p:cNvSpPr txBox="1">
            <a:spLocks noGrp="1"/>
          </p:cNvSpPr>
          <p:nvPr>
            <p:ph type="ctrTitle" idx="4294967295"/>
          </p:nvPr>
        </p:nvSpPr>
        <p:spPr>
          <a:xfrm>
            <a:off x="3296095" y="0"/>
            <a:ext cx="4380089"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az-Latn-AZ" sz="6000" dirty="0">
                <a:solidFill>
                  <a:srgbClr val="344698"/>
                </a:solidFill>
              </a:rPr>
              <a:t>Xronikası</a:t>
            </a:r>
            <a:endParaRPr sz="6000" dirty="0">
              <a:solidFill>
                <a:srgbClr val="344698"/>
              </a:solidFill>
            </a:endParaRPr>
          </a:p>
        </p:txBody>
      </p:sp>
      <p:pic>
        <p:nvPicPr>
          <p:cNvPr id="10" name="Picture 9">
            <a:extLst>
              <a:ext uri="{FF2B5EF4-FFF2-40B4-BE49-F238E27FC236}">
                <a16:creationId xmlns:a16="http://schemas.microsoft.com/office/drawing/2014/main" id="{BEBCB642-97AC-4A56-9136-655D5AC231A6}"/>
              </a:ext>
            </a:extLst>
          </p:cNvPr>
          <p:cNvPicPr>
            <a:picLocks noChangeAspect="1"/>
          </p:cNvPicPr>
          <p:nvPr/>
        </p:nvPicPr>
        <p:blipFill>
          <a:blip r:embed="rId4"/>
          <a:stretch>
            <a:fillRect/>
          </a:stretch>
        </p:blipFill>
        <p:spPr>
          <a:xfrm>
            <a:off x="334925" y="117809"/>
            <a:ext cx="3322937" cy="1264786"/>
          </a:xfrm>
          <a:prstGeom prst="rect">
            <a:avLst/>
          </a:prstGeom>
        </p:spPr>
      </p:pic>
      <p:grpSp>
        <p:nvGrpSpPr>
          <p:cNvPr id="16" name="Google Shape;264;p35">
            <a:extLst>
              <a:ext uri="{FF2B5EF4-FFF2-40B4-BE49-F238E27FC236}">
                <a16:creationId xmlns:a16="http://schemas.microsoft.com/office/drawing/2014/main" id="{8DF178C8-5E9A-4930-B826-2DDE9634F842}"/>
              </a:ext>
            </a:extLst>
          </p:cNvPr>
          <p:cNvGrpSpPr/>
          <p:nvPr/>
        </p:nvGrpSpPr>
        <p:grpSpPr>
          <a:xfrm flipH="1">
            <a:off x="5305646" y="1159800"/>
            <a:ext cx="3838353" cy="3394826"/>
            <a:chOff x="-132051" y="1608692"/>
            <a:chExt cx="4255411" cy="3394826"/>
          </a:xfrm>
        </p:grpSpPr>
        <p:sp>
          <p:nvSpPr>
            <p:cNvPr id="17" name="Google Shape;265;p35">
              <a:extLst>
                <a:ext uri="{FF2B5EF4-FFF2-40B4-BE49-F238E27FC236}">
                  <a16:creationId xmlns:a16="http://schemas.microsoft.com/office/drawing/2014/main" id="{12AF9C47-3084-46CA-8A56-E358B14998CC}"/>
                </a:ext>
              </a:extLst>
            </p:cNvPr>
            <p:cNvSpPr/>
            <p:nvPr/>
          </p:nvSpPr>
          <p:spPr>
            <a:xfrm flipH="1">
              <a:off x="2420184" y="1617801"/>
              <a:ext cx="832070" cy="838576"/>
            </a:xfrm>
            <a:custGeom>
              <a:avLst/>
              <a:gdLst/>
              <a:ahLst/>
              <a:cxnLst/>
              <a:rect l="l" t="t" r="r" b="b"/>
              <a:pathLst>
                <a:path w="22381" h="22556" extrusionOk="0">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8" name="Google Shape;266;p35">
              <a:extLst>
                <a:ext uri="{FF2B5EF4-FFF2-40B4-BE49-F238E27FC236}">
                  <a16:creationId xmlns:a16="http://schemas.microsoft.com/office/drawing/2014/main" id="{38F84DF2-A90D-4213-82FE-C95EC6871239}"/>
                </a:ext>
              </a:extLst>
            </p:cNvPr>
            <p:cNvSpPr/>
            <p:nvPr/>
          </p:nvSpPr>
          <p:spPr>
            <a:xfrm flipH="1">
              <a:off x="2536364" y="1683084"/>
              <a:ext cx="667150" cy="738085"/>
            </a:xfrm>
            <a:custGeom>
              <a:avLst/>
              <a:gdLst/>
              <a:ahLst/>
              <a:cxnLst/>
              <a:rect l="l" t="t" r="r" b="b"/>
              <a:pathLst>
                <a:path w="17945" h="19853" extrusionOk="0">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9" name="Google Shape;267;p35">
              <a:extLst>
                <a:ext uri="{FF2B5EF4-FFF2-40B4-BE49-F238E27FC236}">
                  <a16:creationId xmlns:a16="http://schemas.microsoft.com/office/drawing/2014/main" id="{AAA92B0C-6951-49B7-A655-188EA055225A}"/>
                </a:ext>
              </a:extLst>
            </p:cNvPr>
            <p:cNvSpPr/>
            <p:nvPr/>
          </p:nvSpPr>
          <p:spPr>
            <a:xfrm flipH="1">
              <a:off x="3103915" y="4761679"/>
              <a:ext cx="530597" cy="205629"/>
            </a:xfrm>
            <a:custGeom>
              <a:avLst/>
              <a:gdLst/>
              <a:ahLst/>
              <a:cxnLst/>
              <a:rect l="l" t="t" r="r" b="b"/>
              <a:pathLst>
                <a:path w="14272" h="5531" extrusionOk="0">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0" name="Google Shape;268;p35">
              <a:extLst>
                <a:ext uri="{FF2B5EF4-FFF2-40B4-BE49-F238E27FC236}">
                  <a16:creationId xmlns:a16="http://schemas.microsoft.com/office/drawing/2014/main" id="{B25798F3-AA7D-407B-B45F-49A2D5D7FAC4}"/>
                </a:ext>
              </a:extLst>
            </p:cNvPr>
            <p:cNvSpPr/>
            <p:nvPr/>
          </p:nvSpPr>
          <p:spPr>
            <a:xfrm flipH="1">
              <a:off x="3102317" y="4856444"/>
              <a:ext cx="529519" cy="113540"/>
            </a:xfrm>
            <a:custGeom>
              <a:avLst/>
              <a:gdLst/>
              <a:ahLst/>
              <a:cxnLst/>
              <a:rect l="l" t="t" r="r" b="b"/>
              <a:pathLst>
                <a:path w="14243" h="3054" extrusionOk="0">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1" name="Google Shape;269;p35">
              <a:extLst>
                <a:ext uri="{FF2B5EF4-FFF2-40B4-BE49-F238E27FC236}">
                  <a16:creationId xmlns:a16="http://schemas.microsoft.com/office/drawing/2014/main" id="{8DFF27F0-B0A6-45BF-8D5B-5188A59A2BFA}"/>
                </a:ext>
              </a:extLst>
            </p:cNvPr>
            <p:cNvSpPr/>
            <p:nvPr/>
          </p:nvSpPr>
          <p:spPr>
            <a:xfrm flipH="1">
              <a:off x="2996287" y="2912396"/>
              <a:ext cx="420329" cy="1923192"/>
            </a:xfrm>
            <a:custGeom>
              <a:avLst/>
              <a:gdLst/>
              <a:ahLst/>
              <a:cxnLst/>
              <a:rect l="l" t="t" r="r" b="b"/>
              <a:pathLst>
                <a:path w="11306" h="51730" extrusionOk="0">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2" name="Google Shape;270;p35">
              <a:extLst>
                <a:ext uri="{FF2B5EF4-FFF2-40B4-BE49-F238E27FC236}">
                  <a16:creationId xmlns:a16="http://schemas.microsoft.com/office/drawing/2014/main" id="{41C69255-F414-4FA9-BE10-F675B755E16B}"/>
                </a:ext>
              </a:extLst>
            </p:cNvPr>
            <p:cNvSpPr/>
            <p:nvPr/>
          </p:nvSpPr>
          <p:spPr>
            <a:xfrm flipH="1">
              <a:off x="2996287" y="2912359"/>
              <a:ext cx="411778" cy="272585"/>
            </a:xfrm>
            <a:custGeom>
              <a:avLst/>
              <a:gdLst/>
              <a:ahLst/>
              <a:cxnLst/>
              <a:rect l="l" t="t" r="r" b="b"/>
              <a:pathLst>
                <a:path w="11076" h="7332" extrusionOk="0">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3" name="Google Shape;271;p35">
              <a:extLst>
                <a:ext uri="{FF2B5EF4-FFF2-40B4-BE49-F238E27FC236}">
                  <a16:creationId xmlns:a16="http://schemas.microsoft.com/office/drawing/2014/main" id="{BF20E28B-B1D2-47BA-99C2-803D6065A570}"/>
                </a:ext>
              </a:extLst>
            </p:cNvPr>
            <p:cNvSpPr/>
            <p:nvPr/>
          </p:nvSpPr>
          <p:spPr>
            <a:xfrm flipH="1">
              <a:off x="2744112" y="4761679"/>
              <a:ext cx="529556" cy="205629"/>
            </a:xfrm>
            <a:custGeom>
              <a:avLst/>
              <a:gdLst/>
              <a:ahLst/>
              <a:cxnLst/>
              <a:rect l="l" t="t" r="r" b="b"/>
              <a:pathLst>
                <a:path w="14244" h="5531" extrusionOk="0">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4" name="Google Shape;272;p35">
              <a:extLst>
                <a:ext uri="{FF2B5EF4-FFF2-40B4-BE49-F238E27FC236}">
                  <a16:creationId xmlns:a16="http://schemas.microsoft.com/office/drawing/2014/main" id="{5EB9A183-59AD-4BA4-B6A9-8D7913554A26}"/>
                </a:ext>
              </a:extLst>
            </p:cNvPr>
            <p:cNvSpPr/>
            <p:nvPr/>
          </p:nvSpPr>
          <p:spPr>
            <a:xfrm flipH="1">
              <a:off x="2744112" y="4856444"/>
              <a:ext cx="529556" cy="110863"/>
            </a:xfrm>
            <a:custGeom>
              <a:avLst/>
              <a:gdLst/>
              <a:ahLst/>
              <a:cxnLst/>
              <a:rect l="l" t="t" r="r" b="b"/>
              <a:pathLst>
                <a:path w="14244" h="2982" extrusionOk="0">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5" name="Google Shape;273;p35">
              <a:extLst>
                <a:ext uri="{FF2B5EF4-FFF2-40B4-BE49-F238E27FC236}">
                  <a16:creationId xmlns:a16="http://schemas.microsoft.com/office/drawing/2014/main" id="{A4A0925C-17D7-4544-B432-6B84689B6194}"/>
                </a:ext>
              </a:extLst>
            </p:cNvPr>
            <p:cNvSpPr/>
            <p:nvPr/>
          </p:nvSpPr>
          <p:spPr>
            <a:xfrm flipH="1">
              <a:off x="2678270" y="2912396"/>
              <a:ext cx="409622" cy="1923192"/>
            </a:xfrm>
            <a:custGeom>
              <a:avLst/>
              <a:gdLst/>
              <a:ahLst/>
              <a:cxnLst/>
              <a:rect l="l" t="t" r="r" b="b"/>
              <a:pathLst>
                <a:path w="11018" h="51730" extrusionOk="0">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6" name="Google Shape;274;p35">
              <a:extLst>
                <a:ext uri="{FF2B5EF4-FFF2-40B4-BE49-F238E27FC236}">
                  <a16:creationId xmlns:a16="http://schemas.microsoft.com/office/drawing/2014/main" id="{BFCEEA62-BAFF-4CAF-9155-6419B7EFD107}"/>
                </a:ext>
              </a:extLst>
            </p:cNvPr>
            <p:cNvSpPr/>
            <p:nvPr/>
          </p:nvSpPr>
          <p:spPr>
            <a:xfrm flipH="1">
              <a:off x="2678270" y="2912359"/>
              <a:ext cx="409622" cy="272585"/>
            </a:xfrm>
            <a:custGeom>
              <a:avLst/>
              <a:gdLst/>
              <a:ahLst/>
              <a:cxnLst/>
              <a:rect l="l" t="t" r="r" b="b"/>
              <a:pathLst>
                <a:path w="11018" h="7332" extrusionOk="0">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7" name="Google Shape;275;p35">
              <a:extLst>
                <a:ext uri="{FF2B5EF4-FFF2-40B4-BE49-F238E27FC236}">
                  <a16:creationId xmlns:a16="http://schemas.microsoft.com/office/drawing/2014/main" id="{B4753F37-93B1-4884-A94D-ED89031A3F10}"/>
                </a:ext>
              </a:extLst>
            </p:cNvPr>
            <p:cNvSpPr/>
            <p:nvPr/>
          </p:nvSpPr>
          <p:spPr>
            <a:xfrm flipH="1">
              <a:off x="3343227" y="2144085"/>
              <a:ext cx="599710" cy="525207"/>
            </a:xfrm>
            <a:custGeom>
              <a:avLst/>
              <a:gdLst/>
              <a:ahLst/>
              <a:cxnLst/>
              <a:rect l="l" t="t" r="r" b="b"/>
              <a:pathLst>
                <a:path w="16131" h="14127" extrusionOk="0">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8" name="Google Shape;276;p35">
              <a:extLst>
                <a:ext uri="{FF2B5EF4-FFF2-40B4-BE49-F238E27FC236}">
                  <a16:creationId xmlns:a16="http://schemas.microsoft.com/office/drawing/2014/main" id="{F3CFC176-77DD-4EBB-B15F-8DB13E8FF611}"/>
                </a:ext>
              </a:extLst>
            </p:cNvPr>
            <p:cNvSpPr/>
            <p:nvPr/>
          </p:nvSpPr>
          <p:spPr>
            <a:xfrm flipH="1">
              <a:off x="3882375" y="2115161"/>
              <a:ext cx="240985" cy="118373"/>
            </a:xfrm>
            <a:custGeom>
              <a:avLst/>
              <a:gdLst/>
              <a:ahLst/>
              <a:cxnLst/>
              <a:rect l="l" t="t" r="r" b="b"/>
              <a:pathLst>
                <a:path w="6482" h="3184" extrusionOk="0">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29" name="Google Shape;277;p35">
              <a:extLst>
                <a:ext uri="{FF2B5EF4-FFF2-40B4-BE49-F238E27FC236}">
                  <a16:creationId xmlns:a16="http://schemas.microsoft.com/office/drawing/2014/main" id="{1DC3CAF4-750A-45C2-81B4-0BCE9C5A70CE}"/>
                </a:ext>
              </a:extLst>
            </p:cNvPr>
            <p:cNvSpPr/>
            <p:nvPr/>
          </p:nvSpPr>
          <p:spPr>
            <a:xfrm flipH="1">
              <a:off x="3880776" y="2073411"/>
              <a:ext cx="127482" cy="89003"/>
            </a:xfrm>
            <a:custGeom>
              <a:avLst/>
              <a:gdLst/>
              <a:ahLst/>
              <a:cxnLst/>
              <a:rect l="l" t="t" r="r" b="b"/>
              <a:pathLst>
                <a:path w="3429" h="2394" extrusionOk="0">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0" name="Google Shape;278;p35">
              <a:extLst>
                <a:ext uri="{FF2B5EF4-FFF2-40B4-BE49-F238E27FC236}">
                  <a16:creationId xmlns:a16="http://schemas.microsoft.com/office/drawing/2014/main" id="{E68F558D-98C9-45FA-8D2E-56292F9F2C37}"/>
                </a:ext>
              </a:extLst>
            </p:cNvPr>
            <p:cNvSpPr/>
            <p:nvPr/>
          </p:nvSpPr>
          <p:spPr>
            <a:xfrm flipH="1">
              <a:off x="3958403" y="2148175"/>
              <a:ext cx="75545" cy="90341"/>
            </a:xfrm>
            <a:custGeom>
              <a:avLst/>
              <a:gdLst/>
              <a:ahLst/>
              <a:cxnLst/>
              <a:rect l="l" t="t" r="r" b="b"/>
              <a:pathLst>
                <a:path w="2032" h="2430" extrusionOk="0">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1" name="Google Shape;279;p35">
              <a:extLst>
                <a:ext uri="{FF2B5EF4-FFF2-40B4-BE49-F238E27FC236}">
                  <a16:creationId xmlns:a16="http://schemas.microsoft.com/office/drawing/2014/main" id="{B54F5B16-492F-4F58-88F1-077D387A5998}"/>
                </a:ext>
              </a:extLst>
            </p:cNvPr>
            <p:cNvSpPr/>
            <p:nvPr/>
          </p:nvSpPr>
          <p:spPr>
            <a:xfrm flipH="1">
              <a:off x="3958403" y="2167247"/>
              <a:ext cx="74987" cy="13830"/>
            </a:xfrm>
            <a:custGeom>
              <a:avLst/>
              <a:gdLst/>
              <a:ahLst/>
              <a:cxnLst/>
              <a:rect l="l" t="t" r="r" b="b"/>
              <a:pathLst>
                <a:path w="2017" h="372" extrusionOk="0">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2" name="Google Shape;280;p35">
              <a:extLst>
                <a:ext uri="{FF2B5EF4-FFF2-40B4-BE49-F238E27FC236}">
                  <a16:creationId xmlns:a16="http://schemas.microsoft.com/office/drawing/2014/main" id="{936F772C-4082-4BA7-83BD-71D5498B5E25}"/>
                </a:ext>
              </a:extLst>
            </p:cNvPr>
            <p:cNvSpPr/>
            <p:nvPr/>
          </p:nvSpPr>
          <p:spPr>
            <a:xfrm flipH="1">
              <a:off x="3990524" y="2208886"/>
              <a:ext cx="43423" cy="11785"/>
            </a:xfrm>
            <a:custGeom>
              <a:avLst/>
              <a:gdLst/>
              <a:ahLst/>
              <a:cxnLst/>
              <a:rect l="l" t="t" r="r" b="b"/>
              <a:pathLst>
                <a:path w="1168" h="317" extrusionOk="0">
                  <a:moveTo>
                    <a:pt x="1" y="0"/>
                  </a:moveTo>
                  <a:lnTo>
                    <a:pt x="1" y="259"/>
                  </a:lnTo>
                  <a:lnTo>
                    <a:pt x="1167" y="317"/>
                  </a:lnTo>
                  <a:cubicBezTo>
                    <a:pt x="1167" y="216"/>
                    <a:pt x="1167" y="101"/>
                    <a:pt x="1153" y="14"/>
                  </a:cubicBezTo>
                  <a:lnTo>
                    <a:pt x="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3" name="Google Shape;281;p35">
              <a:extLst>
                <a:ext uri="{FF2B5EF4-FFF2-40B4-BE49-F238E27FC236}">
                  <a16:creationId xmlns:a16="http://schemas.microsoft.com/office/drawing/2014/main" id="{6FAF339B-4636-4920-B666-FE05AFCAFC5F}"/>
                </a:ext>
              </a:extLst>
            </p:cNvPr>
            <p:cNvSpPr/>
            <p:nvPr/>
          </p:nvSpPr>
          <p:spPr>
            <a:xfrm flipH="1">
              <a:off x="3082501" y="2071255"/>
              <a:ext cx="466355" cy="449773"/>
            </a:xfrm>
            <a:custGeom>
              <a:avLst/>
              <a:gdLst/>
              <a:ahLst/>
              <a:cxnLst/>
              <a:rect l="l" t="t" r="r" b="b"/>
              <a:pathLst>
                <a:path w="12544" h="12098" extrusionOk="0">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4" name="Google Shape;282;p35">
              <a:extLst>
                <a:ext uri="{FF2B5EF4-FFF2-40B4-BE49-F238E27FC236}">
                  <a16:creationId xmlns:a16="http://schemas.microsoft.com/office/drawing/2014/main" id="{EF27CB60-DAD4-4055-BC86-0A25138F2389}"/>
                </a:ext>
              </a:extLst>
            </p:cNvPr>
            <p:cNvSpPr/>
            <p:nvPr/>
          </p:nvSpPr>
          <p:spPr>
            <a:xfrm flipH="1">
              <a:off x="2678270" y="2050324"/>
              <a:ext cx="763514" cy="1050041"/>
            </a:xfrm>
            <a:custGeom>
              <a:avLst/>
              <a:gdLst/>
              <a:ahLst/>
              <a:cxnLst/>
              <a:rect l="l" t="t" r="r" b="b"/>
              <a:pathLst>
                <a:path w="20537" h="28244" extrusionOk="0">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5" name="Google Shape;283;p35">
              <a:extLst>
                <a:ext uri="{FF2B5EF4-FFF2-40B4-BE49-F238E27FC236}">
                  <a16:creationId xmlns:a16="http://schemas.microsoft.com/office/drawing/2014/main" id="{9A5FA9BE-026A-42B2-8193-F7FB1B031775}"/>
                </a:ext>
              </a:extLst>
            </p:cNvPr>
            <p:cNvSpPr/>
            <p:nvPr/>
          </p:nvSpPr>
          <p:spPr>
            <a:xfrm flipH="1">
              <a:off x="2854417" y="2050361"/>
              <a:ext cx="345379" cy="254926"/>
            </a:xfrm>
            <a:custGeom>
              <a:avLst/>
              <a:gdLst/>
              <a:ahLst/>
              <a:cxnLst/>
              <a:rect l="l" t="t" r="r" b="b"/>
              <a:pathLst>
                <a:path w="9290" h="6857" extrusionOk="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6" name="Google Shape;284;p35">
              <a:extLst>
                <a:ext uri="{FF2B5EF4-FFF2-40B4-BE49-F238E27FC236}">
                  <a16:creationId xmlns:a16="http://schemas.microsoft.com/office/drawing/2014/main" id="{B08F6440-8865-4541-81C9-02894A32CAB0}"/>
                </a:ext>
              </a:extLst>
            </p:cNvPr>
            <p:cNvSpPr/>
            <p:nvPr/>
          </p:nvSpPr>
          <p:spPr>
            <a:xfrm flipH="1">
              <a:off x="2879029" y="2319154"/>
              <a:ext cx="152093" cy="174139"/>
            </a:xfrm>
            <a:custGeom>
              <a:avLst/>
              <a:gdLst/>
              <a:ahLst/>
              <a:cxnLst/>
              <a:rect l="l" t="t" r="r" b="b"/>
              <a:pathLst>
                <a:path w="4091" h="4684" extrusionOk="0">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7" name="Google Shape;285;p35">
              <a:extLst>
                <a:ext uri="{FF2B5EF4-FFF2-40B4-BE49-F238E27FC236}">
                  <a16:creationId xmlns:a16="http://schemas.microsoft.com/office/drawing/2014/main" id="{39D8C3D3-534D-4E32-A8DB-9AC9ED027BE8}"/>
                </a:ext>
              </a:extLst>
            </p:cNvPr>
            <p:cNvSpPr/>
            <p:nvPr/>
          </p:nvSpPr>
          <p:spPr>
            <a:xfrm flipH="1">
              <a:off x="2274560" y="2309005"/>
              <a:ext cx="547216" cy="882371"/>
            </a:xfrm>
            <a:custGeom>
              <a:avLst/>
              <a:gdLst/>
              <a:ahLst/>
              <a:cxnLst/>
              <a:rect l="l" t="t" r="r" b="b"/>
              <a:pathLst>
                <a:path w="14719" h="23734" extrusionOk="0">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8" name="Google Shape;286;p35">
              <a:extLst>
                <a:ext uri="{FF2B5EF4-FFF2-40B4-BE49-F238E27FC236}">
                  <a16:creationId xmlns:a16="http://schemas.microsoft.com/office/drawing/2014/main" id="{9DB45E0C-7A92-46B9-A0BA-67592E2E2AA8}"/>
                </a:ext>
              </a:extLst>
            </p:cNvPr>
            <p:cNvSpPr/>
            <p:nvPr/>
          </p:nvSpPr>
          <p:spPr>
            <a:xfrm flipH="1">
              <a:off x="2408956" y="2098580"/>
              <a:ext cx="466912" cy="449773"/>
            </a:xfrm>
            <a:custGeom>
              <a:avLst/>
              <a:gdLst/>
              <a:ahLst/>
              <a:cxnLst/>
              <a:rect l="l" t="t" r="r" b="b"/>
              <a:pathLst>
                <a:path w="12559" h="12098" extrusionOk="0">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39" name="Google Shape;287;p35">
              <a:extLst>
                <a:ext uri="{FF2B5EF4-FFF2-40B4-BE49-F238E27FC236}">
                  <a16:creationId xmlns:a16="http://schemas.microsoft.com/office/drawing/2014/main" id="{FC23458B-4992-4853-AE3C-212F4FF38D83}"/>
                </a:ext>
              </a:extLst>
            </p:cNvPr>
            <p:cNvSpPr/>
            <p:nvPr/>
          </p:nvSpPr>
          <p:spPr>
            <a:xfrm flipH="1">
              <a:off x="2897766" y="1683084"/>
              <a:ext cx="336270" cy="560079"/>
            </a:xfrm>
            <a:custGeom>
              <a:avLst/>
              <a:gdLst/>
              <a:ahLst/>
              <a:cxnLst/>
              <a:rect l="l" t="t" r="r" b="b"/>
              <a:pathLst>
                <a:path w="9045" h="15065" extrusionOk="0">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0" name="Google Shape;288;p35">
              <a:extLst>
                <a:ext uri="{FF2B5EF4-FFF2-40B4-BE49-F238E27FC236}">
                  <a16:creationId xmlns:a16="http://schemas.microsoft.com/office/drawing/2014/main" id="{2F1D0500-E0B5-4985-9FF0-85078F96BD76}"/>
                </a:ext>
              </a:extLst>
            </p:cNvPr>
            <p:cNvSpPr/>
            <p:nvPr/>
          </p:nvSpPr>
          <p:spPr>
            <a:xfrm flipH="1">
              <a:off x="3146744" y="1892989"/>
              <a:ext cx="44464" cy="28775"/>
            </a:xfrm>
            <a:custGeom>
              <a:avLst/>
              <a:gdLst/>
              <a:ahLst/>
              <a:cxnLst/>
              <a:rect l="l" t="t" r="r" b="b"/>
              <a:pathLst>
                <a:path w="1196" h="774" extrusionOk="0">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1" name="Google Shape;289;p35">
              <a:extLst>
                <a:ext uri="{FF2B5EF4-FFF2-40B4-BE49-F238E27FC236}">
                  <a16:creationId xmlns:a16="http://schemas.microsoft.com/office/drawing/2014/main" id="{785E89F6-F7A4-459B-8730-5BEDB3F23365}"/>
                </a:ext>
              </a:extLst>
            </p:cNvPr>
            <p:cNvSpPr/>
            <p:nvPr/>
          </p:nvSpPr>
          <p:spPr>
            <a:xfrm flipH="1">
              <a:off x="3001640" y="1770117"/>
              <a:ext cx="219570" cy="94394"/>
            </a:xfrm>
            <a:custGeom>
              <a:avLst/>
              <a:gdLst/>
              <a:ahLst/>
              <a:cxnLst/>
              <a:rect l="l" t="t" r="r" b="b"/>
              <a:pathLst>
                <a:path w="5906" h="2539" extrusionOk="0">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2" name="Google Shape;290;p35">
              <a:extLst>
                <a:ext uri="{FF2B5EF4-FFF2-40B4-BE49-F238E27FC236}">
                  <a16:creationId xmlns:a16="http://schemas.microsoft.com/office/drawing/2014/main" id="{D3A382DC-E110-4C86-A838-AFE46F845518}"/>
                </a:ext>
              </a:extLst>
            </p:cNvPr>
            <p:cNvSpPr/>
            <p:nvPr/>
          </p:nvSpPr>
          <p:spPr>
            <a:xfrm flipH="1">
              <a:off x="2897766" y="1846405"/>
              <a:ext cx="261321" cy="396758"/>
            </a:xfrm>
            <a:custGeom>
              <a:avLst/>
              <a:gdLst/>
              <a:ahLst/>
              <a:cxnLst/>
              <a:rect l="l" t="t" r="r" b="b"/>
              <a:pathLst>
                <a:path w="7029"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3" name="Google Shape;291;p35">
              <a:extLst>
                <a:ext uri="{FF2B5EF4-FFF2-40B4-BE49-F238E27FC236}">
                  <a16:creationId xmlns:a16="http://schemas.microsoft.com/office/drawing/2014/main" id="{FAE8B845-3FE0-4568-BD1F-2374032F487E}"/>
                </a:ext>
              </a:extLst>
            </p:cNvPr>
            <p:cNvSpPr/>
            <p:nvPr/>
          </p:nvSpPr>
          <p:spPr>
            <a:xfrm flipH="1">
              <a:off x="2955057" y="1790490"/>
              <a:ext cx="35913" cy="59707"/>
            </a:xfrm>
            <a:custGeom>
              <a:avLst/>
              <a:gdLst/>
              <a:ahLst/>
              <a:cxnLst/>
              <a:rect l="l" t="t" r="r" b="b"/>
              <a:pathLst>
                <a:path w="966" h="1606" extrusionOk="0">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4" name="Google Shape;292;p35">
              <a:extLst>
                <a:ext uri="{FF2B5EF4-FFF2-40B4-BE49-F238E27FC236}">
                  <a16:creationId xmlns:a16="http://schemas.microsoft.com/office/drawing/2014/main" id="{5E5D3978-D672-49B2-B4FF-862D013412C7}"/>
                </a:ext>
              </a:extLst>
            </p:cNvPr>
            <p:cNvSpPr/>
            <p:nvPr/>
          </p:nvSpPr>
          <p:spPr>
            <a:xfrm flipH="1">
              <a:off x="3137635" y="1740263"/>
              <a:ext cx="45542" cy="18886"/>
            </a:xfrm>
            <a:custGeom>
              <a:avLst/>
              <a:gdLst/>
              <a:ahLst/>
              <a:cxnLst/>
              <a:rect l="l" t="t" r="r" b="b"/>
              <a:pathLst>
                <a:path w="1225" h="508" extrusionOk="0">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5" name="Google Shape;293;p35">
              <a:extLst>
                <a:ext uri="{FF2B5EF4-FFF2-40B4-BE49-F238E27FC236}">
                  <a16:creationId xmlns:a16="http://schemas.microsoft.com/office/drawing/2014/main" id="{676013CF-CA47-4555-A632-624A49624119}"/>
                </a:ext>
              </a:extLst>
            </p:cNvPr>
            <p:cNvSpPr/>
            <p:nvPr/>
          </p:nvSpPr>
          <p:spPr>
            <a:xfrm flipH="1">
              <a:off x="1477883" y="1608692"/>
              <a:ext cx="622723" cy="706707"/>
            </a:xfrm>
            <a:custGeom>
              <a:avLst/>
              <a:gdLst/>
              <a:ahLst/>
              <a:cxnLst/>
              <a:rect l="l" t="t" r="r" b="b"/>
              <a:pathLst>
                <a:path w="16750" h="19009" extrusionOk="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6" name="Google Shape;294;p35">
              <a:extLst>
                <a:ext uri="{FF2B5EF4-FFF2-40B4-BE49-F238E27FC236}">
                  <a16:creationId xmlns:a16="http://schemas.microsoft.com/office/drawing/2014/main" id="{8CD6752D-30ED-4F70-AC28-5DAF2CD1CC20}"/>
                </a:ext>
              </a:extLst>
            </p:cNvPr>
            <p:cNvSpPr/>
            <p:nvPr/>
          </p:nvSpPr>
          <p:spPr>
            <a:xfrm flipH="1">
              <a:off x="1627783" y="1680742"/>
              <a:ext cx="436389" cy="443044"/>
            </a:xfrm>
            <a:custGeom>
              <a:avLst/>
              <a:gdLst/>
              <a:ahLst/>
              <a:cxnLst/>
              <a:rect l="l" t="t" r="r" b="b"/>
              <a:pathLst>
                <a:path w="11738" h="11917" extrusionOk="0">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7" name="Google Shape;295;p35">
              <a:extLst>
                <a:ext uri="{FF2B5EF4-FFF2-40B4-BE49-F238E27FC236}">
                  <a16:creationId xmlns:a16="http://schemas.microsoft.com/office/drawing/2014/main" id="{F193C971-73F5-48B3-A947-046B648A0FAC}"/>
                </a:ext>
              </a:extLst>
            </p:cNvPr>
            <p:cNvSpPr/>
            <p:nvPr/>
          </p:nvSpPr>
          <p:spPr>
            <a:xfrm flipH="1">
              <a:off x="1882895" y="2098506"/>
              <a:ext cx="929252" cy="619637"/>
            </a:xfrm>
            <a:custGeom>
              <a:avLst/>
              <a:gdLst/>
              <a:ahLst/>
              <a:cxnLst/>
              <a:rect l="l" t="t" r="r" b="b"/>
              <a:pathLst>
                <a:path w="24995" h="16667" extrusionOk="0">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8" name="Google Shape;296;p35">
              <a:extLst>
                <a:ext uri="{FF2B5EF4-FFF2-40B4-BE49-F238E27FC236}">
                  <a16:creationId xmlns:a16="http://schemas.microsoft.com/office/drawing/2014/main" id="{AA98E11E-4505-4E8C-8613-CA55B7321DBD}"/>
                </a:ext>
              </a:extLst>
            </p:cNvPr>
            <p:cNvSpPr/>
            <p:nvPr/>
          </p:nvSpPr>
          <p:spPr>
            <a:xfrm flipH="1">
              <a:off x="1860700" y="2064786"/>
              <a:ext cx="431036" cy="529073"/>
            </a:xfrm>
            <a:custGeom>
              <a:avLst/>
              <a:gdLst/>
              <a:ahLst/>
              <a:cxnLst/>
              <a:rect l="l" t="t" r="r" b="b"/>
              <a:pathLst>
                <a:path w="11594" h="14231" extrusionOk="0">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49" name="Google Shape;297;p35">
              <a:extLst>
                <a:ext uri="{FF2B5EF4-FFF2-40B4-BE49-F238E27FC236}">
                  <a16:creationId xmlns:a16="http://schemas.microsoft.com/office/drawing/2014/main" id="{9C97B365-32C2-4D86-9957-7976A5359E62}"/>
                </a:ext>
              </a:extLst>
            </p:cNvPr>
            <p:cNvSpPr/>
            <p:nvPr/>
          </p:nvSpPr>
          <p:spPr>
            <a:xfrm flipH="1">
              <a:off x="1523388" y="4761679"/>
              <a:ext cx="529556" cy="205629"/>
            </a:xfrm>
            <a:custGeom>
              <a:avLst/>
              <a:gdLst/>
              <a:ahLst/>
              <a:cxnLst/>
              <a:rect l="l" t="t" r="r" b="b"/>
              <a:pathLst>
                <a:path w="14244" h="5531" extrusionOk="0">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0" name="Google Shape;298;p35">
              <a:extLst>
                <a:ext uri="{FF2B5EF4-FFF2-40B4-BE49-F238E27FC236}">
                  <a16:creationId xmlns:a16="http://schemas.microsoft.com/office/drawing/2014/main" id="{B22F249D-3924-4583-BF97-DAB3BBB7F5DD}"/>
                </a:ext>
              </a:extLst>
            </p:cNvPr>
            <p:cNvSpPr/>
            <p:nvPr/>
          </p:nvSpPr>
          <p:spPr>
            <a:xfrm flipH="1">
              <a:off x="1523388" y="4856444"/>
              <a:ext cx="529556" cy="110863"/>
            </a:xfrm>
            <a:custGeom>
              <a:avLst/>
              <a:gdLst/>
              <a:ahLst/>
              <a:cxnLst/>
              <a:rect l="l" t="t" r="r" b="b"/>
              <a:pathLst>
                <a:path w="14244" h="2982" extrusionOk="0">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1" name="Google Shape;299;p35">
              <a:extLst>
                <a:ext uri="{FF2B5EF4-FFF2-40B4-BE49-F238E27FC236}">
                  <a16:creationId xmlns:a16="http://schemas.microsoft.com/office/drawing/2014/main" id="{ED2BD110-BC82-420B-98A3-6B5F6974D2AA}"/>
                </a:ext>
              </a:extLst>
            </p:cNvPr>
            <p:cNvSpPr/>
            <p:nvPr/>
          </p:nvSpPr>
          <p:spPr>
            <a:xfrm flipH="1">
              <a:off x="1457547" y="2912396"/>
              <a:ext cx="409622" cy="1923192"/>
            </a:xfrm>
            <a:custGeom>
              <a:avLst/>
              <a:gdLst/>
              <a:ahLst/>
              <a:cxnLst/>
              <a:rect l="l" t="t" r="r" b="b"/>
              <a:pathLst>
                <a:path w="11018" h="51730" extrusionOk="0">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2" name="Google Shape;300;p35">
              <a:extLst>
                <a:ext uri="{FF2B5EF4-FFF2-40B4-BE49-F238E27FC236}">
                  <a16:creationId xmlns:a16="http://schemas.microsoft.com/office/drawing/2014/main" id="{067C219A-B205-4E9B-B5FA-BBF630A4E42B}"/>
                </a:ext>
              </a:extLst>
            </p:cNvPr>
            <p:cNvSpPr/>
            <p:nvPr/>
          </p:nvSpPr>
          <p:spPr>
            <a:xfrm flipH="1">
              <a:off x="1457547" y="2912359"/>
              <a:ext cx="409622" cy="281694"/>
            </a:xfrm>
            <a:custGeom>
              <a:avLst/>
              <a:gdLst/>
              <a:ahLst/>
              <a:cxnLst/>
              <a:rect l="l" t="t" r="r" b="b"/>
              <a:pathLst>
                <a:path w="11018" h="7577" extrusionOk="0">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3" name="Google Shape;301;p35">
              <a:extLst>
                <a:ext uri="{FF2B5EF4-FFF2-40B4-BE49-F238E27FC236}">
                  <a16:creationId xmlns:a16="http://schemas.microsoft.com/office/drawing/2014/main" id="{2690949D-F14B-44B1-8065-D81D027E6CCB}"/>
                </a:ext>
              </a:extLst>
            </p:cNvPr>
            <p:cNvSpPr/>
            <p:nvPr/>
          </p:nvSpPr>
          <p:spPr>
            <a:xfrm flipH="1">
              <a:off x="1982791" y="4761679"/>
              <a:ext cx="537549" cy="205629"/>
            </a:xfrm>
            <a:custGeom>
              <a:avLst/>
              <a:gdLst/>
              <a:ahLst/>
              <a:cxnLst/>
              <a:rect l="l" t="t" r="r" b="b"/>
              <a:pathLst>
                <a:path w="14459" h="5531" extrusionOk="0">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4" name="Google Shape;302;p35">
              <a:extLst>
                <a:ext uri="{FF2B5EF4-FFF2-40B4-BE49-F238E27FC236}">
                  <a16:creationId xmlns:a16="http://schemas.microsoft.com/office/drawing/2014/main" id="{8CB6FAE5-E965-452A-BF95-FCF05FB29C3A}"/>
                </a:ext>
              </a:extLst>
            </p:cNvPr>
            <p:cNvSpPr/>
            <p:nvPr/>
          </p:nvSpPr>
          <p:spPr>
            <a:xfrm flipH="1">
              <a:off x="1987066" y="4856444"/>
              <a:ext cx="533274" cy="110863"/>
            </a:xfrm>
            <a:custGeom>
              <a:avLst/>
              <a:gdLst/>
              <a:ahLst/>
              <a:cxnLst/>
              <a:rect l="l" t="t" r="r" b="b"/>
              <a:pathLst>
                <a:path w="14344" h="2982" extrusionOk="0">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5" name="Google Shape;303;p35">
              <a:extLst>
                <a:ext uri="{FF2B5EF4-FFF2-40B4-BE49-F238E27FC236}">
                  <a16:creationId xmlns:a16="http://schemas.microsoft.com/office/drawing/2014/main" id="{F9653C1A-5E99-4BBE-BBD2-06B2DA7D0A57}"/>
                </a:ext>
              </a:extLst>
            </p:cNvPr>
            <p:cNvSpPr/>
            <p:nvPr/>
          </p:nvSpPr>
          <p:spPr>
            <a:xfrm flipH="1">
              <a:off x="1776121" y="2999651"/>
              <a:ext cx="486170" cy="1834338"/>
            </a:xfrm>
            <a:custGeom>
              <a:avLst/>
              <a:gdLst/>
              <a:ahLst/>
              <a:cxnLst/>
              <a:rect l="l" t="t" r="r" b="b"/>
              <a:pathLst>
                <a:path w="13077" h="49340" extrusionOk="0">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6" name="Google Shape;304;p35">
              <a:extLst>
                <a:ext uri="{FF2B5EF4-FFF2-40B4-BE49-F238E27FC236}">
                  <a16:creationId xmlns:a16="http://schemas.microsoft.com/office/drawing/2014/main" id="{5C1094C8-067F-4499-A2A1-5927AF1DFF97}"/>
                </a:ext>
              </a:extLst>
            </p:cNvPr>
            <p:cNvSpPr/>
            <p:nvPr/>
          </p:nvSpPr>
          <p:spPr>
            <a:xfrm flipH="1">
              <a:off x="1776121" y="2999651"/>
              <a:ext cx="386572" cy="194401"/>
            </a:xfrm>
            <a:custGeom>
              <a:avLst/>
              <a:gdLst/>
              <a:ahLst/>
              <a:cxnLst/>
              <a:rect l="l" t="t" r="r" b="b"/>
              <a:pathLst>
                <a:path w="10398" h="5229" extrusionOk="0">
                  <a:moveTo>
                    <a:pt x="10398" y="1"/>
                  </a:moveTo>
                  <a:lnTo>
                    <a:pt x="835" y="289"/>
                  </a:lnTo>
                  <a:cubicBezTo>
                    <a:pt x="835" y="289"/>
                    <a:pt x="475" y="2319"/>
                    <a:pt x="0" y="5228"/>
                  </a:cubicBezTo>
                  <a:lnTo>
                    <a:pt x="9721" y="5228"/>
                  </a:lnTo>
                  <a:cubicBezTo>
                    <a:pt x="10110" y="2161"/>
                    <a:pt x="10398" y="1"/>
                    <a:pt x="10398" y="1"/>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7" name="Google Shape;305;p35">
              <a:extLst>
                <a:ext uri="{FF2B5EF4-FFF2-40B4-BE49-F238E27FC236}">
                  <a16:creationId xmlns:a16="http://schemas.microsoft.com/office/drawing/2014/main" id="{4C4B190B-7071-4A9E-A4BA-5ADBCE9F364F}"/>
                </a:ext>
              </a:extLst>
            </p:cNvPr>
            <p:cNvSpPr/>
            <p:nvPr/>
          </p:nvSpPr>
          <p:spPr>
            <a:xfrm flipH="1">
              <a:off x="1457547" y="2050324"/>
              <a:ext cx="763514" cy="1050041"/>
            </a:xfrm>
            <a:custGeom>
              <a:avLst/>
              <a:gdLst/>
              <a:ahLst/>
              <a:cxnLst/>
              <a:rect l="l" t="t" r="r" b="b"/>
              <a:pathLst>
                <a:path w="20537" h="28244" extrusionOk="0">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8" name="Google Shape;306;p35">
              <a:extLst>
                <a:ext uri="{FF2B5EF4-FFF2-40B4-BE49-F238E27FC236}">
                  <a16:creationId xmlns:a16="http://schemas.microsoft.com/office/drawing/2014/main" id="{A4D3A277-53EB-49E7-A412-7290F6E0D466}"/>
                </a:ext>
              </a:extLst>
            </p:cNvPr>
            <p:cNvSpPr/>
            <p:nvPr/>
          </p:nvSpPr>
          <p:spPr>
            <a:xfrm flipH="1">
              <a:off x="1633694" y="2050361"/>
              <a:ext cx="345379" cy="254926"/>
            </a:xfrm>
            <a:custGeom>
              <a:avLst/>
              <a:gdLst/>
              <a:ahLst/>
              <a:cxnLst/>
              <a:rect l="l" t="t" r="r" b="b"/>
              <a:pathLst>
                <a:path w="9290" h="6857" extrusionOk="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59" name="Google Shape;307;p35">
              <a:extLst>
                <a:ext uri="{FF2B5EF4-FFF2-40B4-BE49-F238E27FC236}">
                  <a16:creationId xmlns:a16="http://schemas.microsoft.com/office/drawing/2014/main" id="{1A399EAB-8781-406B-84F1-5C43A405592B}"/>
                </a:ext>
              </a:extLst>
            </p:cNvPr>
            <p:cNvSpPr/>
            <p:nvPr/>
          </p:nvSpPr>
          <p:spPr>
            <a:xfrm flipH="1">
              <a:off x="1658306" y="2319154"/>
              <a:ext cx="152093" cy="174139"/>
            </a:xfrm>
            <a:custGeom>
              <a:avLst/>
              <a:gdLst/>
              <a:ahLst/>
              <a:cxnLst/>
              <a:rect l="l" t="t" r="r" b="b"/>
              <a:pathLst>
                <a:path w="4091" h="4684" extrusionOk="0">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0" name="Google Shape;308;p35">
              <a:extLst>
                <a:ext uri="{FF2B5EF4-FFF2-40B4-BE49-F238E27FC236}">
                  <a16:creationId xmlns:a16="http://schemas.microsoft.com/office/drawing/2014/main" id="{AA7F1409-8827-4579-A684-84DFE88E4433}"/>
                </a:ext>
              </a:extLst>
            </p:cNvPr>
            <p:cNvSpPr/>
            <p:nvPr/>
          </p:nvSpPr>
          <p:spPr>
            <a:xfrm flipH="1">
              <a:off x="1677601" y="1683084"/>
              <a:ext cx="335713" cy="560079"/>
            </a:xfrm>
            <a:custGeom>
              <a:avLst/>
              <a:gdLst/>
              <a:ahLst/>
              <a:cxnLst/>
              <a:rect l="l" t="t" r="r" b="b"/>
              <a:pathLst>
                <a:path w="9030" h="15065" extrusionOk="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1" name="Google Shape;309;p35">
              <a:extLst>
                <a:ext uri="{FF2B5EF4-FFF2-40B4-BE49-F238E27FC236}">
                  <a16:creationId xmlns:a16="http://schemas.microsoft.com/office/drawing/2014/main" id="{F4DCC437-48FB-446C-97F6-4A8E769726BF}"/>
                </a:ext>
              </a:extLst>
            </p:cNvPr>
            <p:cNvSpPr/>
            <p:nvPr/>
          </p:nvSpPr>
          <p:spPr>
            <a:xfrm flipH="1">
              <a:off x="1677601" y="1846405"/>
              <a:ext cx="260763" cy="396758"/>
            </a:xfrm>
            <a:custGeom>
              <a:avLst/>
              <a:gdLst/>
              <a:ahLst/>
              <a:cxnLst/>
              <a:rect l="l" t="t" r="r" b="b"/>
              <a:pathLst>
                <a:path w="7014"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2" name="Google Shape;310;p35">
              <a:extLst>
                <a:ext uri="{FF2B5EF4-FFF2-40B4-BE49-F238E27FC236}">
                  <a16:creationId xmlns:a16="http://schemas.microsoft.com/office/drawing/2014/main" id="{E17251E0-2F32-4AF2-9A43-DE480BBE66F8}"/>
                </a:ext>
              </a:extLst>
            </p:cNvPr>
            <p:cNvSpPr/>
            <p:nvPr/>
          </p:nvSpPr>
          <p:spPr>
            <a:xfrm flipH="1">
              <a:off x="1734334" y="1790490"/>
              <a:ext cx="36471" cy="59707"/>
            </a:xfrm>
            <a:custGeom>
              <a:avLst/>
              <a:gdLst/>
              <a:ahLst/>
              <a:cxnLst/>
              <a:rect l="l" t="t" r="r" b="b"/>
              <a:pathLst>
                <a:path w="981" h="1606" extrusionOk="0">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3" name="Google Shape;311;p35">
              <a:extLst>
                <a:ext uri="{FF2B5EF4-FFF2-40B4-BE49-F238E27FC236}">
                  <a16:creationId xmlns:a16="http://schemas.microsoft.com/office/drawing/2014/main" id="{C94D89DA-49E5-4AB2-BBB4-56A7CB13D53D}"/>
                </a:ext>
              </a:extLst>
            </p:cNvPr>
            <p:cNvSpPr/>
            <p:nvPr/>
          </p:nvSpPr>
          <p:spPr>
            <a:xfrm flipH="1">
              <a:off x="2416466" y="1943290"/>
              <a:ext cx="492044" cy="734627"/>
            </a:xfrm>
            <a:custGeom>
              <a:avLst/>
              <a:gdLst/>
              <a:ahLst/>
              <a:cxnLst/>
              <a:rect l="l" t="t" r="r" b="b"/>
              <a:pathLst>
                <a:path w="13235" h="19760" extrusionOk="0">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4" name="Google Shape;312;p35">
              <a:extLst>
                <a:ext uri="{FF2B5EF4-FFF2-40B4-BE49-F238E27FC236}">
                  <a16:creationId xmlns:a16="http://schemas.microsoft.com/office/drawing/2014/main" id="{7B861F16-29BB-4E1A-87DA-17F2B863012A}"/>
                </a:ext>
              </a:extLst>
            </p:cNvPr>
            <p:cNvSpPr/>
            <p:nvPr/>
          </p:nvSpPr>
          <p:spPr>
            <a:xfrm flipH="1">
              <a:off x="2465689" y="2009168"/>
              <a:ext cx="368950" cy="574504"/>
            </a:xfrm>
            <a:custGeom>
              <a:avLst/>
              <a:gdLst/>
              <a:ahLst/>
              <a:cxnLst/>
              <a:rect l="l" t="t" r="r" b="b"/>
              <a:pathLst>
                <a:path w="9924" h="15453" extrusionOk="0">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5" name="Google Shape;313;p35">
              <a:extLst>
                <a:ext uri="{FF2B5EF4-FFF2-40B4-BE49-F238E27FC236}">
                  <a16:creationId xmlns:a16="http://schemas.microsoft.com/office/drawing/2014/main" id="{9C4475FE-FAFE-4456-AFEC-5371633CB185}"/>
                </a:ext>
              </a:extLst>
            </p:cNvPr>
            <p:cNvSpPr/>
            <p:nvPr/>
          </p:nvSpPr>
          <p:spPr>
            <a:xfrm flipH="1">
              <a:off x="2758574" y="2220113"/>
              <a:ext cx="124768" cy="152614"/>
            </a:xfrm>
            <a:custGeom>
              <a:avLst/>
              <a:gdLst/>
              <a:ahLst/>
              <a:cxnLst/>
              <a:rect l="l" t="t" r="r" b="b"/>
              <a:pathLst>
                <a:path w="3356" h="4105" extrusionOk="0">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6" name="Google Shape;314;p35">
              <a:extLst>
                <a:ext uri="{FF2B5EF4-FFF2-40B4-BE49-F238E27FC236}">
                  <a16:creationId xmlns:a16="http://schemas.microsoft.com/office/drawing/2014/main" id="{F58CCB92-E1CD-44D3-B74D-57F7E0723286}"/>
                </a:ext>
              </a:extLst>
            </p:cNvPr>
            <p:cNvSpPr/>
            <p:nvPr/>
          </p:nvSpPr>
          <p:spPr>
            <a:xfrm flipH="1">
              <a:off x="2769281" y="2258183"/>
              <a:ext cx="72868" cy="11748"/>
            </a:xfrm>
            <a:custGeom>
              <a:avLst/>
              <a:gdLst/>
              <a:ahLst/>
              <a:cxnLst/>
              <a:rect l="l" t="t" r="r" b="b"/>
              <a:pathLst>
                <a:path w="1960" h="316" extrusionOk="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7" name="Google Shape;315;p35">
              <a:extLst>
                <a:ext uri="{FF2B5EF4-FFF2-40B4-BE49-F238E27FC236}">
                  <a16:creationId xmlns:a16="http://schemas.microsoft.com/office/drawing/2014/main" id="{AA80D15B-155A-41A3-9F52-5385451E7116}"/>
                </a:ext>
              </a:extLst>
            </p:cNvPr>
            <p:cNvSpPr/>
            <p:nvPr/>
          </p:nvSpPr>
          <p:spPr>
            <a:xfrm flipH="1">
              <a:off x="2781066" y="2304172"/>
              <a:ext cx="61603" cy="14016"/>
            </a:xfrm>
            <a:custGeom>
              <a:avLst/>
              <a:gdLst/>
              <a:ahLst/>
              <a:cxnLst/>
              <a:rect l="l" t="t" r="r" b="b"/>
              <a:pathLst>
                <a:path w="1657" h="377" extrusionOk="0">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8" name="Google Shape;316;p35">
              <a:extLst>
                <a:ext uri="{FF2B5EF4-FFF2-40B4-BE49-F238E27FC236}">
                  <a16:creationId xmlns:a16="http://schemas.microsoft.com/office/drawing/2014/main" id="{656E4B14-AF72-40EB-A446-9FF33A9E0C92}"/>
                </a:ext>
              </a:extLst>
            </p:cNvPr>
            <p:cNvSpPr/>
            <p:nvPr/>
          </p:nvSpPr>
          <p:spPr>
            <a:xfrm flipH="1">
              <a:off x="2765005" y="2335289"/>
              <a:ext cx="80861" cy="23533"/>
            </a:xfrm>
            <a:custGeom>
              <a:avLst/>
              <a:gdLst/>
              <a:ahLst/>
              <a:cxnLst/>
              <a:rect l="l" t="t" r="r" b="b"/>
              <a:pathLst>
                <a:path w="2175" h="633" extrusionOk="0">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69" name="Google Shape;317;p35">
              <a:extLst>
                <a:ext uri="{FF2B5EF4-FFF2-40B4-BE49-F238E27FC236}">
                  <a16:creationId xmlns:a16="http://schemas.microsoft.com/office/drawing/2014/main" id="{D298BB91-01D6-42DA-B88B-A237D2F0A993}"/>
                </a:ext>
              </a:extLst>
            </p:cNvPr>
            <p:cNvSpPr/>
            <p:nvPr/>
          </p:nvSpPr>
          <p:spPr>
            <a:xfrm flipH="1">
              <a:off x="1628861" y="2189591"/>
              <a:ext cx="871143" cy="609897"/>
            </a:xfrm>
            <a:custGeom>
              <a:avLst/>
              <a:gdLst/>
              <a:ahLst/>
              <a:cxnLst/>
              <a:rect l="l" t="t" r="r" b="b"/>
              <a:pathLst>
                <a:path w="23432" h="16405" extrusionOk="0">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0" name="Google Shape;318;p35">
              <a:extLst>
                <a:ext uri="{FF2B5EF4-FFF2-40B4-BE49-F238E27FC236}">
                  <a16:creationId xmlns:a16="http://schemas.microsoft.com/office/drawing/2014/main" id="{39BBFA1C-EB90-4A7D-8B90-E98E6AFA5DD9}"/>
                </a:ext>
              </a:extLst>
            </p:cNvPr>
            <p:cNvSpPr/>
            <p:nvPr/>
          </p:nvSpPr>
          <p:spPr>
            <a:xfrm flipH="1">
              <a:off x="1407209" y="2121593"/>
              <a:ext cx="493680" cy="593799"/>
            </a:xfrm>
            <a:custGeom>
              <a:avLst/>
              <a:gdLst/>
              <a:ahLst/>
              <a:cxnLst/>
              <a:rect l="l" t="t" r="r" b="b"/>
              <a:pathLst>
                <a:path w="13279" h="15972" extrusionOk="0">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1" name="Google Shape;319;p35">
              <a:extLst>
                <a:ext uri="{FF2B5EF4-FFF2-40B4-BE49-F238E27FC236}">
                  <a16:creationId xmlns:a16="http://schemas.microsoft.com/office/drawing/2014/main" id="{76BEABDF-CDC8-4BAA-B63D-2DF7C29225AB}"/>
                </a:ext>
              </a:extLst>
            </p:cNvPr>
            <p:cNvSpPr/>
            <p:nvPr/>
          </p:nvSpPr>
          <p:spPr>
            <a:xfrm flipH="1">
              <a:off x="555398" y="2114083"/>
              <a:ext cx="724441" cy="1034984"/>
            </a:xfrm>
            <a:custGeom>
              <a:avLst/>
              <a:gdLst/>
              <a:ahLst/>
              <a:cxnLst/>
              <a:rect l="l" t="t" r="r" b="b"/>
              <a:pathLst>
                <a:path w="19486" h="27839" extrusionOk="0">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2" name="Google Shape;320;p35">
              <a:extLst>
                <a:ext uri="{FF2B5EF4-FFF2-40B4-BE49-F238E27FC236}">
                  <a16:creationId xmlns:a16="http://schemas.microsoft.com/office/drawing/2014/main" id="{75AAA529-2B0F-477E-B298-347C2DF66114}"/>
                </a:ext>
              </a:extLst>
            </p:cNvPr>
            <p:cNvSpPr/>
            <p:nvPr/>
          </p:nvSpPr>
          <p:spPr>
            <a:xfrm flipH="1">
              <a:off x="1147003" y="3031996"/>
              <a:ext cx="186891" cy="144397"/>
            </a:xfrm>
            <a:custGeom>
              <a:avLst/>
              <a:gdLst/>
              <a:ahLst/>
              <a:cxnLst/>
              <a:rect l="l" t="t" r="r" b="b"/>
              <a:pathLst>
                <a:path w="5027" h="3884" extrusionOk="0">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3" name="Google Shape;321;p35">
              <a:extLst>
                <a:ext uri="{FF2B5EF4-FFF2-40B4-BE49-F238E27FC236}">
                  <a16:creationId xmlns:a16="http://schemas.microsoft.com/office/drawing/2014/main" id="{65665E46-52AF-4FB7-B5A8-9A6F2AABF4A0}"/>
                </a:ext>
              </a:extLst>
            </p:cNvPr>
            <p:cNvSpPr/>
            <p:nvPr/>
          </p:nvSpPr>
          <p:spPr>
            <a:xfrm flipH="1">
              <a:off x="500226" y="4761679"/>
              <a:ext cx="530634" cy="205629"/>
            </a:xfrm>
            <a:custGeom>
              <a:avLst/>
              <a:gdLst/>
              <a:ahLst/>
              <a:cxnLst/>
              <a:rect l="l" t="t" r="r" b="b"/>
              <a:pathLst>
                <a:path w="14273" h="5531" extrusionOk="0">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4" name="Google Shape;322;p35">
              <a:extLst>
                <a:ext uri="{FF2B5EF4-FFF2-40B4-BE49-F238E27FC236}">
                  <a16:creationId xmlns:a16="http://schemas.microsoft.com/office/drawing/2014/main" id="{8501770F-2A62-4056-A3B8-0BAADF8C14ED}"/>
                </a:ext>
              </a:extLst>
            </p:cNvPr>
            <p:cNvSpPr/>
            <p:nvPr/>
          </p:nvSpPr>
          <p:spPr>
            <a:xfrm flipH="1">
              <a:off x="500784" y="4856444"/>
              <a:ext cx="530077" cy="110863"/>
            </a:xfrm>
            <a:custGeom>
              <a:avLst/>
              <a:gdLst/>
              <a:ahLst/>
              <a:cxnLst/>
              <a:rect l="l" t="t" r="r" b="b"/>
              <a:pathLst>
                <a:path w="14258" h="2982" extrusionOk="0">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5" name="Google Shape;323;p35">
              <a:extLst>
                <a:ext uri="{FF2B5EF4-FFF2-40B4-BE49-F238E27FC236}">
                  <a16:creationId xmlns:a16="http://schemas.microsoft.com/office/drawing/2014/main" id="{E48EC145-8422-4CC5-84F0-7AC924C349E5}"/>
                </a:ext>
              </a:extLst>
            </p:cNvPr>
            <p:cNvSpPr/>
            <p:nvPr/>
          </p:nvSpPr>
          <p:spPr>
            <a:xfrm flipH="1">
              <a:off x="392635" y="2912396"/>
              <a:ext cx="413897" cy="1923192"/>
            </a:xfrm>
            <a:custGeom>
              <a:avLst/>
              <a:gdLst/>
              <a:ahLst/>
              <a:cxnLst/>
              <a:rect l="l" t="t" r="r" b="b"/>
              <a:pathLst>
                <a:path w="11133" h="51730" extrusionOk="0">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6" name="Google Shape;324;p35">
              <a:extLst>
                <a:ext uri="{FF2B5EF4-FFF2-40B4-BE49-F238E27FC236}">
                  <a16:creationId xmlns:a16="http://schemas.microsoft.com/office/drawing/2014/main" id="{CBDF3517-E0F9-4D2C-B653-D98E67EAEADA}"/>
                </a:ext>
              </a:extLst>
            </p:cNvPr>
            <p:cNvSpPr/>
            <p:nvPr/>
          </p:nvSpPr>
          <p:spPr>
            <a:xfrm flipH="1">
              <a:off x="392635" y="2912359"/>
              <a:ext cx="413377" cy="413934"/>
            </a:xfrm>
            <a:custGeom>
              <a:avLst/>
              <a:gdLst/>
              <a:ahLst/>
              <a:cxnLst/>
              <a:rect l="l" t="t" r="r" b="b"/>
              <a:pathLst>
                <a:path w="11119" h="11134" extrusionOk="0">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7" name="Google Shape;325;p35">
              <a:extLst>
                <a:ext uri="{FF2B5EF4-FFF2-40B4-BE49-F238E27FC236}">
                  <a16:creationId xmlns:a16="http://schemas.microsoft.com/office/drawing/2014/main" id="{1B149481-AF95-4F39-B37B-6253AD9606E6}"/>
                </a:ext>
              </a:extLst>
            </p:cNvPr>
            <p:cNvSpPr/>
            <p:nvPr/>
          </p:nvSpPr>
          <p:spPr>
            <a:xfrm flipH="1">
              <a:off x="-132051" y="4578580"/>
              <a:ext cx="445684" cy="424939"/>
            </a:xfrm>
            <a:custGeom>
              <a:avLst/>
              <a:gdLst/>
              <a:ahLst/>
              <a:cxnLst/>
              <a:rect l="l" t="t" r="r" b="b"/>
              <a:pathLst>
                <a:path w="11988" h="11430" extrusionOk="0">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8" name="Google Shape;326;p35">
              <a:extLst>
                <a:ext uri="{FF2B5EF4-FFF2-40B4-BE49-F238E27FC236}">
                  <a16:creationId xmlns:a16="http://schemas.microsoft.com/office/drawing/2014/main" id="{74515804-082E-489C-AF12-5A2DA6514BF4}"/>
                </a:ext>
              </a:extLst>
            </p:cNvPr>
            <p:cNvSpPr/>
            <p:nvPr/>
          </p:nvSpPr>
          <p:spPr>
            <a:xfrm flipH="1">
              <a:off x="-132051" y="4663159"/>
              <a:ext cx="445684" cy="340360"/>
            </a:xfrm>
            <a:custGeom>
              <a:avLst/>
              <a:gdLst/>
              <a:ahLst/>
              <a:cxnLst/>
              <a:rect l="l" t="t" r="r" b="b"/>
              <a:pathLst>
                <a:path w="11988" h="9155" extrusionOk="0">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79" name="Google Shape;327;p35">
              <a:extLst>
                <a:ext uri="{FF2B5EF4-FFF2-40B4-BE49-F238E27FC236}">
                  <a16:creationId xmlns:a16="http://schemas.microsoft.com/office/drawing/2014/main" id="{BFA2EF2C-34A5-42C9-B0FA-523623AB6CC6}"/>
                </a:ext>
              </a:extLst>
            </p:cNvPr>
            <p:cNvSpPr/>
            <p:nvPr/>
          </p:nvSpPr>
          <p:spPr>
            <a:xfrm flipH="1">
              <a:off x="-86026" y="3008760"/>
              <a:ext cx="691241" cy="1695108"/>
            </a:xfrm>
            <a:custGeom>
              <a:avLst/>
              <a:gdLst/>
              <a:ahLst/>
              <a:cxnLst/>
              <a:rect l="l" t="t" r="r" b="b"/>
              <a:pathLst>
                <a:path w="18593" h="45595" extrusionOk="0">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0" name="Google Shape;328;p35">
              <a:extLst>
                <a:ext uri="{FF2B5EF4-FFF2-40B4-BE49-F238E27FC236}">
                  <a16:creationId xmlns:a16="http://schemas.microsoft.com/office/drawing/2014/main" id="{AE783181-5714-4283-979E-EDB7F3A67E69}"/>
                </a:ext>
              </a:extLst>
            </p:cNvPr>
            <p:cNvSpPr/>
            <p:nvPr/>
          </p:nvSpPr>
          <p:spPr>
            <a:xfrm flipH="1">
              <a:off x="131351" y="3008760"/>
              <a:ext cx="414975" cy="317533"/>
            </a:xfrm>
            <a:custGeom>
              <a:avLst/>
              <a:gdLst/>
              <a:ahLst/>
              <a:cxnLst/>
              <a:rect l="l" t="t" r="r" b="b"/>
              <a:pathLst>
                <a:path w="11162" h="8541" extrusionOk="0">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1" name="Google Shape;329;p35">
              <a:extLst>
                <a:ext uri="{FF2B5EF4-FFF2-40B4-BE49-F238E27FC236}">
                  <a16:creationId xmlns:a16="http://schemas.microsoft.com/office/drawing/2014/main" id="{043156B2-7A60-4DAA-8919-6F985E98957A}"/>
                </a:ext>
              </a:extLst>
            </p:cNvPr>
            <p:cNvSpPr/>
            <p:nvPr/>
          </p:nvSpPr>
          <p:spPr>
            <a:xfrm flipH="1">
              <a:off x="236303" y="1648286"/>
              <a:ext cx="488326" cy="442933"/>
            </a:xfrm>
            <a:custGeom>
              <a:avLst/>
              <a:gdLst/>
              <a:ahLst/>
              <a:cxnLst/>
              <a:rect l="l" t="t" r="r" b="b"/>
              <a:pathLst>
                <a:path w="13135" h="11914" extrusionOk="0">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2" name="Google Shape;330;p35">
              <a:extLst>
                <a:ext uri="{FF2B5EF4-FFF2-40B4-BE49-F238E27FC236}">
                  <a16:creationId xmlns:a16="http://schemas.microsoft.com/office/drawing/2014/main" id="{81FE5134-2467-41C8-88E5-DEA457A45082}"/>
                </a:ext>
              </a:extLst>
            </p:cNvPr>
            <p:cNvSpPr/>
            <p:nvPr/>
          </p:nvSpPr>
          <p:spPr>
            <a:xfrm flipH="1">
              <a:off x="86924" y="2097948"/>
              <a:ext cx="767269" cy="1113764"/>
            </a:xfrm>
            <a:custGeom>
              <a:avLst/>
              <a:gdLst/>
              <a:ahLst/>
              <a:cxnLst/>
              <a:rect l="l" t="t" r="r" b="b"/>
              <a:pathLst>
                <a:path w="20638" h="29958" extrusionOk="0">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3" name="Google Shape;331;p35">
              <a:extLst>
                <a:ext uri="{FF2B5EF4-FFF2-40B4-BE49-F238E27FC236}">
                  <a16:creationId xmlns:a16="http://schemas.microsoft.com/office/drawing/2014/main" id="{4B57AD28-D48F-47CD-A6C7-30F76D8FEBEB}"/>
                </a:ext>
              </a:extLst>
            </p:cNvPr>
            <p:cNvSpPr/>
            <p:nvPr/>
          </p:nvSpPr>
          <p:spPr>
            <a:xfrm flipH="1">
              <a:off x="276455" y="2098023"/>
              <a:ext cx="337869" cy="227080"/>
            </a:xfrm>
            <a:custGeom>
              <a:avLst/>
              <a:gdLst/>
              <a:ahLst/>
              <a:cxnLst/>
              <a:rect l="l" t="t" r="r" b="b"/>
              <a:pathLst>
                <a:path w="9088" h="6108" extrusionOk="0">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4" name="Google Shape;332;p35">
              <a:extLst>
                <a:ext uri="{FF2B5EF4-FFF2-40B4-BE49-F238E27FC236}">
                  <a16:creationId xmlns:a16="http://schemas.microsoft.com/office/drawing/2014/main" id="{5E557930-0CA0-4E33-9752-18BD8ECD917E}"/>
                </a:ext>
              </a:extLst>
            </p:cNvPr>
            <p:cNvSpPr/>
            <p:nvPr/>
          </p:nvSpPr>
          <p:spPr>
            <a:xfrm flipH="1">
              <a:off x="296271" y="2386631"/>
              <a:ext cx="152056" cy="174660"/>
            </a:xfrm>
            <a:custGeom>
              <a:avLst/>
              <a:gdLst/>
              <a:ahLst/>
              <a:cxnLst/>
              <a:rect l="l" t="t" r="r" b="b"/>
              <a:pathLst>
                <a:path w="4090" h="4698" extrusionOk="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5" name="Google Shape;333;p35">
              <a:extLst>
                <a:ext uri="{FF2B5EF4-FFF2-40B4-BE49-F238E27FC236}">
                  <a16:creationId xmlns:a16="http://schemas.microsoft.com/office/drawing/2014/main" id="{DDA82121-F3ED-4BA1-8845-D6609B585B7C}"/>
                </a:ext>
              </a:extLst>
            </p:cNvPr>
            <p:cNvSpPr/>
            <p:nvPr/>
          </p:nvSpPr>
          <p:spPr>
            <a:xfrm flipH="1">
              <a:off x="315529" y="1776809"/>
              <a:ext cx="335750" cy="514016"/>
            </a:xfrm>
            <a:custGeom>
              <a:avLst/>
              <a:gdLst/>
              <a:ahLst/>
              <a:cxnLst/>
              <a:rect l="l" t="t" r="r" b="b"/>
              <a:pathLst>
                <a:path w="9031" h="13826" extrusionOk="0">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6" name="Google Shape;334;p35">
              <a:extLst>
                <a:ext uri="{FF2B5EF4-FFF2-40B4-BE49-F238E27FC236}">
                  <a16:creationId xmlns:a16="http://schemas.microsoft.com/office/drawing/2014/main" id="{395B6948-3C54-4DB5-8C32-7E967FF59FA2}"/>
                </a:ext>
              </a:extLst>
            </p:cNvPr>
            <p:cNvSpPr/>
            <p:nvPr/>
          </p:nvSpPr>
          <p:spPr>
            <a:xfrm flipH="1">
              <a:off x="315529" y="1894067"/>
              <a:ext cx="262399" cy="396758"/>
            </a:xfrm>
            <a:custGeom>
              <a:avLst/>
              <a:gdLst/>
              <a:ahLst/>
              <a:cxnLst/>
              <a:rect l="l" t="t" r="r" b="b"/>
              <a:pathLst>
                <a:path w="7058" h="10672" extrusionOk="0">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7" name="Google Shape;335;p35">
              <a:extLst>
                <a:ext uri="{FF2B5EF4-FFF2-40B4-BE49-F238E27FC236}">
                  <a16:creationId xmlns:a16="http://schemas.microsoft.com/office/drawing/2014/main" id="{F3BDB68B-C498-47AF-92CA-5CBDC58D1728}"/>
                </a:ext>
              </a:extLst>
            </p:cNvPr>
            <p:cNvSpPr/>
            <p:nvPr/>
          </p:nvSpPr>
          <p:spPr>
            <a:xfrm flipH="1">
              <a:off x="372299" y="1838301"/>
              <a:ext cx="36434" cy="59521"/>
            </a:xfrm>
            <a:custGeom>
              <a:avLst/>
              <a:gdLst/>
              <a:ahLst/>
              <a:cxnLst/>
              <a:rect l="l" t="t" r="r" b="b"/>
              <a:pathLst>
                <a:path w="980" h="1601" extrusionOk="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8" name="Google Shape;336;p35">
              <a:extLst>
                <a:ext uri="{FF2B5EF4-FFF2-40B4-BE49-F238E27FC236}">
                  <a16:creationId xmlns:a16="http://schemas.microsoft.com/office/drawing/2014/main" id="{505A07BF-2E33-4BC9-B612-340620A8A4CC}"/>
                </a:ext>
              </a:extLst>
            </p:cNvPr>
            <p:cNvSpPr/>
            <p:nvPr/>
          </p:nvSpPr>
          <p:spPr>
            <a:xfrm flipH="1">
              <a:off x="276455" y="2098580"/>
              <a:ext cx="341066" cy="538665"/>
            </a:xfrm>
            <a:custGeom>
              <a:avLst/>
              <a:gdLst/>
              <a:ahLst/>
              <a:cxnLst/>
              <a:rect l="l" t="t" r="r" b="b"/>
              <a:pathLst>
                <a:path w="9174" h="14489" extrusionOk="0">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89" name="Google Shape;337;p35">
              <a:extLst>
                <a:ext uri="{FF2B5EF4-FFF2-40B4-BE49-F238E27FC236}">
                  <a16:creationId xmlns:a16="http://schemas.microsoft.com/office/drawing/2014/main" id="{3E60092B-5C03-4D0A-AC10-1C63DA059234}"/>
                </a:ext>
              </a:extLst>
            </p:cNvPr>
            <p:cNvSpPr/>
            <p:nvPr/>
          </p:nvSpPr>
          <p:spPr>
            <a:xfrm flipH="1">
              <a:off x="466506" y="2600774"/>
              <a:ext cx="104432" cy="125883"/>
            </a:xfrm>
            <a:custGeom>
              <a:avLst/>
              <a:gdLst/>
              <a:ahLst/>
              <a:cxnLst/>
              <a:rect l="l" t="t" r="r" b="b"/>
              <a:pathLst>
                <a:path w="2809" h="3386" extrusionOk="0">
                  <a:moveTo>
                    <a:pt x="245" y="1"/>
                  </a:moveTo>
                  <a:lnTo>
                    <a:pt x="0" y="3385"/>
                  </a:lnTo>
                  <a:lnTo>
                    <a:pt x="2808" y="3385"/>
                  </a:lnTo>
                  <a:lnTo>
                    <a:pt x="2808"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0" name="Google Shape;338;p35">
              <a:extLst>
                <a:ext uri="{FF2B5EF4-FFF2-40B4-BE49-F238E27FC236}">
                  <a16:creationId xmlns:a16="http://schemas.microsoft.com/office/drawing/2014/main" id="{C491DEDD-D781-43AB-B588-673A91E68F4B}"/>
                </a:ext>
              </a:extLst>
            </p:cNvPr>
            <p:cNvSpPr/>
            <p:nvPr/>
          </p:nvSpPr>
          <p:spPr>
            <a:xfrm flipH="1">
              <a:off x="487400" y="2625423"/>
              <a:ext cx="63202" cy="76065"/>
            </a:xfrm>
            <a:custGeom>
              <a:avLst/>
              <a:gdLst/>
              <a:ahLst/>
              <a:cxnLst/>
              <a:rect l="l" t="t" r="r" b="b"/>
              <a:pathLst>
                <a:path w="1700" h="2046" extrusionOk="0">
                  <a:moveTo>
                    <a:pt x="159" y="0"/>
                  </a:moveTo>
                  <a:lnTo>
                    <a:pt x="0" y="2045"/>
                  </a:lnTo>
                  <a:lnTo>
                    <a:pt x="1700" y="2045"/>
                  </a:lnTo>
                  <a:lnTo>
                    <a:pt x="1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1" name="Google Shape;339;p35">
              <a:extLst>
                <a:ext uri="{FF2B5EF4-FFF2-40B4-BE49-F238E27FC236}">
                  <a16:creationId xmlns:a16="http://schemas.microsoft.com/office/drawing/2014/main" id="{51929BE6-06B1-49A3-8A37-53C8081E2991}"/>
                </a:ext>
              </a:extLst>
            </p:cNvPr>
            <p:cNvSpPr/>
            <p:nvPr/>
          </p:nvSpPr>
          <p:spPr>
            <a:xfrm flipH="1">
              <a:off x="2323299" y="3069248"/>
              <a:ext cx="234516" cy="337349"/>
            </a:xfrm>
            <a:custGeom>
              <a:avLst/>
              <a:gdLst/>
              <a:ahLst/>
              <a:cxnLst/>
              <a:rect l="l" t="t" r="r" b="b"/>
              <a:pathLst>
                <a:path w="6308" h="9074" extrusionOk="0">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2" name="Google Shape;340;p35">
              <a:extLst>
                <a:ext uri="{FF2B5EF4-FFF2-40B4-BE49-F238E27FC236}">
                  <a16:creationId xmlns:a16="http://schemas.microsoft.com/office/drawing/2014/main" id="{ED61FB3C-373F-4C5B-ACF5-F7ABC788E7C5}"/>
                </a:ext>
              </a:extLst>
            </p:cNvPr>
            <p:cNvSpPr/>
            <p:nvPr/>
          </p:nvSpPr>
          <p:spPr>
            <a:xfrm flipH="1">
              <a:off x="2376277" y="3069248"/>
              <a:ext cx="129080" cy="43944"/>
            </a:xfrm>
            <a:custGeom>
              <a:avLst/>
              <a:gdLst/>
              <a:ahLst/>
              <a:cxnLst/>
              <a:rect l="l" t="t" r="r" b="b"/>
              <a:pathLst>
                <a:path w="3472" h="1182" extrusionOk="0">
                  <a:moveTo>
                    <a:pt x="0" y="1"/>
                  </a:moveTo>
                  <a:lnTo>
                    <a:pt x="0"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3" name="Google Shape;341;p35">
              <a:extLst>
                <a:ext uri="{FF2B5EF4-FFF2-40B4-BE49-F238E27FC236}">
                  <a16:creationId xmlns:a16="http://schemas.microsoft.com/office/drawing/2014/main" id="{2C6999F6-DA9C-45C0-BCE2-FA667545A8A2}"/>
                </a:ext>
              </a:extLst>
            </p:cNvPr>
            <p:cNvSpPr/>
            <p:nvPr/>
          </p:nvSpPr>
          <p:spPr>
            <a:xfrm flipH="1">
              <a:off x="2354343" y="3049990"/>
              <a:ext cx="172429" cy="39668"/>
            </a:xfrm>
            <a:custGeom>
              <a:avLst/>
              <a:gdLst/>
              <a:ahLst/>
              <a:cxnLst/>
              <a:rect l="l" t="t" r="r" b="b"/>
              <a:pathLst>
                <a:path w="4638" h="1067" extrusionOk="0">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4" name="Google Shape;342;p35">
              <a:extLst>
                <a:ext uri="{FF2B5EF4-FFF2-40B4-BE49-F238E27FC236}">
                  <a16:creationId xmlns:a16="http://schemas.microsoft.com/office/drawing/2014/main" id="{94B67191-56DF-4990-B5A8-723AC7F87E57}"/>
                </a:ext>
              </a:extLst>
            </p:cNvPr>
            <p:cNvSpPr/>
            <p:nvPr/>
          </p:nvSpPr>
          <p:spPr>
            <a:xfrm flipH="1">
              <a:off x="2378954"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5" name="Google Shape;343;p35">
              <a:extLst>
                <a:ext uri="{FF2B5EF4-FFF2-40B4-BE49-F238E27FC236}">
                  <a16:creationId xmlns:a16="http://schemas.microsoft.com/office/drawing/2014/main" id="{8AB1AF3B-AB72-4D15-95F9-14ADB86EFD9A}"/>
                </a:ext>
              </a:extLst>
            </p:cNvPr>
            <p:cNvSpPr/>
            <p:nvPr/>
          </p:nvSpPr>
          <p:spPr>
            <a:xfrm flipH="1">
              <a:off x="2065213" y="3069248"/>
              <a:ext cx="235073" cy="337349"/>
            </a:xfrm>
            <a:custGeom>
              <a:avLst/>
              <a:gdLst/>
              <a:ahLst/>
              <a:cxnLst/>
              <a:rect l="l" t="t" r="r" b="b"/>
              <a:pathLst>
                <a:path w="6323" h="9074" extrusionOk="0">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6" name="Google Shape;344;p35">
              <a:extLst>
                <a:ext uri="{FF2B5EF4-FFF2-40B4-BE49-F238E27FC236}">
                  <a16:creationId xmlns:a16="http://schemas.microsoft.com/office/drawing/2014/main" id="{110EA0A7-AD78-48B3-B643-31CFA347DF4E}"/>
                </a:ext>
              </a:extLst>
            </p:cNvPr>
            <p:cNvSpPr/>
            <p:nvPr/>
          </p:nvSpPr>
          <p:spPr>
            <a:xfrm flipH="1">
              <a:off x="2118228"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7" name="Google Shape;345;p35">
              <a:extLst>
                <a:ext uri="{FF2B5EF4-FFF2-40B4-BE49-F238E27FC236}">
                  <a16:creationId xmlns:a16="http://schemas.microsoft.com/office/drawing/2014/main" id="{D97E6008-A401-4F43-998C-8EF6EA65ED39}"/>
                </a:ext>
              </a:extLst>
            </p:cNvPr>
            <p:cNvSpPr/>
            <p:nvPr/>
          </p:nvSpPr>
          <p:spPr>
            <a:xfrm flipH="1">
              <a:off x="2096814" y="3049990"/>
              <a:ext cx="172429" cy="39668"/>
            </a:xfrm>
            <a:custGeom>
              <a:avLst/>
              <a:gdLst/>
              <a:ahLst/>
              <a:cxnLst/>
              <a:rect l="l" t="t" r="r" b="b"/>
              <a:pathLst>
                <a:path w="4638" h="1067" extrusionOk="0">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8" name="Google Shape;346;p35">
              <a:extLst>
                <a:ext uri="{FF2B5EF4-FFF2-40B4-BE49-F238E27FC236}">
                  <a16:creationId xmlns:a16="http://schemas.microsoft.com/office/drawing/2014/main" id="{8F1CBE31-9BB5-463B-9EE8-49A16D04663B}"/>
                </a:ext>
              </a:extLst>
            </p:cNvPr>
            <p:cNvSpPr/>
            <p:nvPr/>
          </p:nvSpPr>
          <p:spPr>
            <a:xfrm flipH="1">
              <a:off x="2121426"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99" name="Google Shape;347;p35">
              <a:extLst>
                <a:ext uri="{FF2B5EF4-FFF2-40B4-BE49-F238E27FC236}">
                  <a16:creationId xmlns:a16="http://schemas.microsoft.com/office/drawing/2014/main" id="{543BC164-A6D8-4F4A-9284-C8425B56944F}"/>
                </a:ext>
              </a:extLst>
            </p:cNvPr>
            <p:cNvSpPr/>
            <p:nvPr/>
          </p:nvSpPr>
          <p:spPr>
            <a:xfrm flipH="1">
              <a:off x="1807685" y="3069248"/>
              <a:ext cx="235073" cy="337349"/>
            </a:xfrm>
            <a:custGeom>
              <a:avLst/>
              <a:gdLst/>
              <a:ahLst/>
              <a:cxnLst/>
              <a:rect l="l" t="t" r="r" b="b"/>
              <a:pathLst>
                <a:path w="6323" h="9074" extrusionOk="0">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0" name="Google Shape;348;p35">
              <a:extLst>
                <a:ext uri="{FF2B5EF4-FFF2-40B4-BE49-F238E27FC236}">
                  <a16:creationId xmlns:a16="http://schemas.microsoft.com/office/drawing/2014/main" id="{1F4D1F70-9C05-4E80-BA6D-DB1582EFA979}"/>
                </a:ext>
              </a:extLst>
            </p:cNvPr>
            <p:cNvSpPr/>
            <p:nvPr/>
          </p:nvSpPr>
          <p:spPr>
            <a:xfrm flipH="1">
              <a:off x="1860700"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1" name="Google Shape;349;p35">
              <a:extLst>
                <a:ext uri="{FF2B5EF4-FFF2-40B4-BE49-F238E27FC236}">
                  <a16:creationId xmlns:a16="http://schemas.microsoft.com/office/drawing/2014/main" id="{D01F6405-CCC7-4713-A4FF-58B9D0983775}"/>
                </a:ext>
              </a:extLst>
            </p:cNvPr>
            <p:cNvSpPr/>
            <p:nvPr/>
          </p:nvSpPr>
          <p:spPr>
            <a:xfrm flipH="1">
              <a:off x="1838765" y="3049990"/>
              <a:ext cx="172950" cy="39668"/>
            </a:xfrm>
            <a:custGeom>
              <a:avLst/>
              <a:gdLst/>
              <a:ahLst/>
              <a:cxnLst/>
              <a:rect l="l" t="t" r="r" b="b"/>
              <a:pathLst>
                <a:path w="4652" h="1067" extrusionOk="0">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2" name="Google Shape;350;p35">
              <a:extLst>
                <a:ext uri="{FF2B5EF4-FFF2-40B4-BE49-F238E27FC236}">
                  <a16:creationId xmlns:a16="http://schemas.microsoft.com/office/drawing/2014/main" id="{E2655112-D2E4-4D6F-88CB-346A7963FC40}"/>
                </a:ext>
              </a:extLst>
            </p:cNvPr>
            <p:cNvSpPr/>
            <p:nvPr/>
          </p:nvSpPr>
          <p:spPr>
            <a:xfrm flipH="1">
              <a:off x="1863897" y="3179553"/>
              <a:ext cx="122649" cy="156369"/>
            </a:xfrm>
            <a:custGeom>
              <a:avLst/>
              <a:gdLst/>
              <a:ahLst/>
              <a:cxnLst/>
              <a:rect l="l" t="t" r="r" b="b"/>
              <a:pathLst>
                <a:path w="3299" h="4206" extrusionOk="0">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3" name="Google Shape;351;p35">
              <a:extLst>
                <a:ext uri="{FF2B5EF4-FFF2-40B4-BE49-F238E27FC236}">
                  <a16:creationId xmlns:a16="http://schemas.microsoft.com/office/drawing/2014/main" id="{E5286FA1-FCD2-44B0-AFA0-6FBB3A8C1F62}"/>
                </a:ext>
              </a:extLst>
            </p:cNvPr>
            <p:cNvSpPr/>
            <p:nvPr/>
          </p:nvSpPr>
          <p:spPr>
            <a:xfrm flipH="1">
              <a:off x="2238163" y="4405109"/>
              <a:ext cx="26805" cy="551491"/>
            </a:xfrm>
            <a:custGeom>
              <a:avLst/>
              <a:gdLst/>
              <a:ahLst/>
              <a:cxnLst/>
              <a:rect l="l" t="t" r="r" b="b"/>
              <a:pathLst>
                <a:path w="721" h="14834" extrusionOk="0">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4" name="Google Shape;352;p35">
              <a:extLst>
                <a:ext uri="{FF2B5EF4-FFF2-40B4-BE49-F238E27FC236}">
                  <a16:creationId xmlns:a16="http://schemas.microsoft.com/office/drawing/2014/main" id="{987F00DF-8487-4CF0-857F-928966D90ED3}"/>
                </a:ext>
              </a:extLst>
            </p:cNvPr>
            <p:cNvSpPr/>
            <p:nvPr/>
          </p:nvSpPr>
          <p:spPr>
            <a:xfrm flipH="1">
              <a:off x="2048521" y="4481212"/>
              <a:ext cx="405458" cy="398803"/>
            </a:xfrm>
            <a:custGeom>
              <a:avLst/>
              <a:gdLst/>
              <a:ahLst/>
              <a:cxnLst/>
              <a:rect l="l" t="t" r="r" b="b"/>
              <a:pathLst>
                <a:path w="10906" h="10727" extrusionOk="0">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5" name="Google Shape;353;p35">
              <a:extLst>
                <a:ext uri="{FF2B5EF4-FFF2-40B4-BE49-F238E27FC236}">
                  <a16:creationId xmlns:a16="http://schemas.microsoft.com/office/drawing/2014/main" id="{EF01ABC8-BC21-4F47-81FE-BB109900D387}"/>
                </a:ext>
              </a:extLst>
            </p:cNvPr>
            <p:cNvSpPr/>
            <p:nvPr/>
          </p:nvSpPr>
          <p:spPr>
            <a:xfrm flipH="1">
              <a:off x="1971526"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6" name="Google Shape;354;p35">
              <a:extLst>
                <a:ext uri="{FF2B5EF4-FFF2-40B4-BE49-F238E27FC236}">
                  <a16:creationId xmlns:a16="http://schemas.microsoft.com/office/drawing/2014/main" id="{744F7B4B-127C-4FFD-9921-685463D4D9AE}"/>
                </a:ext>
              </a:extLst>
            </p:cNvPr>
            <p:cNvSpPr/>
            <p:nvPr/>
          </p:nvSpPr>
          <p:spPr>
            <a:xfrm flipH="1">
              <a:off x="2048074" y="4482587"/>
              <a:ext cx="407986" cy="395829"/>
            </a:xfrm>
            <a:custGeom>
              <a:avLst/>
              <a:gdLst/>
              <a:ahLst/>
              <a:cxnLst/>
              <a:rect l="l" t="t" r="r" b="b"/>
              <a:pathLst>
                <a:path w="10974" h="10647" extrusionOk="0">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7" name="Google Shape;355;p35">
              <a:extLst>
                <a:ext uri="{FF2B5EF4-FFF2-40B4-BE49-F238E27FC236}">
                  <a16:creationId xmlns:a16="http://schemas.microsoft.com/office/drawing/2014/main" id="{2C5CC8A0-BA4E-46E8-BF5C-C926B8F44543}"/>
                </a:ext>
              </a:extLst>
            </p:cNvPr>
            <p:cNvSpPr/>
            <p:nvPr/>
          </p:nvSpPr>
          <p:spPr>
            <a:xfrm flipH="1">
              <a:off x="1988144"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8" name="Google Shape;356;p35">
              <a:extLst>
                <a:ext uri="{FF2B5EF4-FFF2-40B4-BE49-F238E27FC236}">
                  <a16:creationId xmlns:a16="http://schemas.microsoft.com/office/drawing/2014/main" id="{2FBE08FC-93C3-4D4E-880F-FB5C86B68AD4}"/>
                </a:ext>
              </a:extLst>
            </p:cNvPr>
            <p:cNvSpPr/>
            <p:nvPr/>
          </p:nvSpPr>
          <p:spPr>
            <a:xfrm flipH="1">
              <a:off x="1937248" y="4398306"/>
              <a:ext cx="610417" cy="566845"/>
            </a:xfrm>
            <a:custGeom>
              <a:avLst/>
              <a:gdLst/>
              <a:ahLst/>
              <a:cxnLst/>
              <a:rect l="l" t="t" r="r" b="b"/>
              <a:pathLst>
                <a:path w="16419" h="15247" extrusionOk="0">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09" name="Google Shape;357;p35">
              <a:extLst>
                <a:ext uri="{FF2B5EF4-FFF2-40B4-BE49-F238E27FC236}">
                  <a16:creationId xmlns:a16="http://schemas.microsoft.com/office/drawing/2014/main" id="{57A3B4D9-B602-492D-A660-AE6C9ABDF105}"/>
                </a:ext>
              </a:extLst>
            </p:cNvPr>
            <p:cNvSpPr/>
            <p:nvPr/>
          </p:nvSpPr>
          <p:spPr>
            <a:xfrm flipH="1">
              <a:off x="2166410" y="4617096"/>
              <a:ext cx="148896" cy="127556"/>
            </a:xfrm>
            <a:custGeom>
              <a:avLst/>
              <a:gdLst/>
              <a:ahLst/>
              <a:cxnLst/>
              <a:rect l="l" t="t" r="r" b="b"/>
              <a:pathLst>
                <a:path w="4005" h="3431" extrusionOk="0">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0" name="Google Shape;358;p35">
              <a:extLst>
                <a:ext uri="{FF2B5EF4-FFF2-40B4-BE49-F238E27FC236}">
                  <a16:creationId xmlns:a16="http://schemas.microsoft.com/office/drawing/2014/main" id="{1B6EED02-E65E-46C1-A0EB-79BC554E889E}"/>
                </a:ext>
              </a:extLst>
            </p:cNvPr>
            <p:cNvSpPr/>
            <p:nvPr/>
          </p:nvSpPr>
          <p:spPr>
            <a:xfrm flipH="1">
              <a:off x="1038334" y="3061217"/>
              <a:ext cx="596996" cy="477099"/>
            </a:xfrm>
            <a:custGeom>
              <a:avLst/>
              <a:gdLst/>
              <a:ahLst/>
              <a:cxnLst/>
              <a:rect l="l" t="t" r="r" b="b"/>
              <a:pathLst>
                <a:path w="16058" h="12833" extrusionOk="0">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1" name="Google Shape;359;p35">
              <a:extLst>
                <a:ext uri="{FF2B5EF4-FFF2-40B4-BE49-F238E27FC236}">
                  <a16:creationId xmlns:a16="http://schemas.microsoft.com/office/drawing/2014/main" id="{23599FCF-583D-40BC-B5FB-90F2E07FB145}"/>
                </a:ext>
              </a:extLst>
            </p:cNvPr>
            <p:cNvSpPr/>
            <p:nvPr/>
          </p:nvSpPr>
          <p:spPr>
            <a:xfrm flipH="1">
              <a:off x="1241769" y="3252384"/>
              <a:ext cx="651090" cy="140308"/>
            </a:xfrm>
            <a:custGeom>
              <a:avLst/>
              <a:gdLst/>
              <a:ahLst/>
              <a:cxnLst/>
              <a:rect l="l" t="t" r="r" b="b"/>
              <a:pathLst>
                <a:path w="17513" h="3774" extrusionOk="0">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2" name="Google Shape;360;p35">
              <a:extLst>
                <a:ext uri="{FF2B5EF4-FFF2-40B4-BE49-F238E27FC236}">
                  <a16:creationId xmlns:a16="http://schemas.microsoft.com/office/drawing/2014/main" id="{8C50A785-77E3-420B-BDC0-59B492B8D371}"/>
                </a:ext>
              </a:extLst>
            </p:cNvPr>
            <p:cNvSpPr/>
            <p:nvPr/>
          </p:nvSpPr>
          <p:spPr>
            <a:xfrm flipH="1">
              <a:off x="1160387" y="3068727"/>
              <a:ext cx="171388" cy="119228"/>
            </a:xfrm>
            <a:custGeom>
              <a:avLst/>
              <a:gdLst/>
              <a:ahLst/>
              <a:cxnLst/>
              <a:rect l="l" t="t" r="r" b="b"/>
              <a:pathLst>
                <a:path w="4610" h="3207" extrusionOk="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3" name="Google Shape;361;p35">
              <a:extLst>
                <a:ext uri="{FF2B5EF4-FFF2-40B4-BE49-F238E27FC236}">
                  <a16:creationId xmlns:a16="http://schemas.microsoft.com/office/drawing/2014/main" id="{6F575968-8851-424B-A2AF-86AA9B5B5114}"/>
                </a:ext>
              </a:extLst>
            </p:cNvPr>
            <p:cNvSpPr/>
            <p:nvPr/>
          </p:nvSpPr>
          <p:spPr>
            <a:xfrm flipH="1">
              <a:off x="1259428" y="3076757"/>
              <a:ext cx="21451" cy="71232"/>
            </a:xfrm>
            <a:custGeom>
              <a:avLst/>
              <a:gdLst/>
              <a:ahLst/>
              <a:cxnLst/>
              <a:rect l="l" t="t" r="r" b="b"/>
              <a:pathLst>
                <a:path w="577" h="1916" extrusionOk="0">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4" name="Google Shape;362;p35">
              <a:extLst>
                <a:ext uri="{FF2B5EF4-FFF2-40B4-BE49-F238E27FC236}">
                  <a16:creationId xmlns:a16="http://schemas.microsoft.com/office/drawing/2014/main" id="{4105130F-1EC4-4A0C-B226-3B3B03BD9312}"/>
                </a:ext>
              </a:extLst>
            </p:cNvPr>
            <p:cNvSpPr/>
            <p:nvPr/>
          </p:nvSpPr>
          <p:spPr>
            <a:xfrm flipH="1">
              <a:off x="1212324" y="3099250"/>
              <a:ext cx="26805" cy="58926"/>
            </a:xfrm>
            <a:custGeom>
              <a:avLst/>
              <a:gdLst/>
              <a:ahLst/>
              <a:cxnLst/>
              <a:rect l="l" t="t" r="r" b="b"/>
              <a:pathLst>
                <a:path w="721" h="1585" extrusionOk="0">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5" name="Google Shape;363;p35">
              <a:extLst>
                <a:ext uri="{FF2B5EF4-FFF2-40B4-BE49-F238E27FC236}">
                  <a16:creationId xmlns:a16="http://schemas.microsoft.com/office/drawing/2014/main" id="{1E95AAAF-00A0-4669-80DC-0EF965755CC9}"/>
                </a:ext>
              </a:extLst>
            </p:cNvPr>
            <p:cNvSpPr/>
            <p:nvPr/>
          </p:nvSpPr>
          <p:spPr>
            <a:xfrm flipH="1">
              <a:off x="1180240" y="3092744"/>
              <a:ext cx="27288" cy="79337"/>
            </a:xfrm>
            <a:custGeom>
              <a:avLst/>
              <a:gdLst/>
              <a:ahLst/>
              <a:cxnLst/>
              <a:rect l="l" t="t" r="r" b="b"/>
              <a:pathLst>
                <a:path w="734" h="2134" extrusionOk="0">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6" name="Google Shape;364;p35">
              <a:extLst>
                <a:ext uri="{FF2B5EF4-FFF2-40B4-BE49-F238E27FC236}">
                  <a16:creationId xmlns:a16="http://schemas.microsoft.com/office/drawing/2014/main" id="{2013D97C-116D-4B4A-BBEF-774FD18453D1}"/>
                </a:ext>
              </a:extLst>
            </p:cNvPr>
            <p:cNvSpPr/>
            <p:nvPr/>
          </p:nvSpPr>
          <p:spPr>
            <a:xfrm flipH="1">
              <a:off x="617484" y="3061217"/>
              <a:ext cx="596476" cy="477099"/>
            </a:xfrm>
            <a:custGeom>
              <a:avLst/>
              <a:gdLst/>
              <a:ahLst/>
              <a:cxnLst/>
              <a:rect l="l" t="t" r="r" b="b"/>
              <a:pathLst>
                <a:path w="16044" h="12833" extrusionOk="0">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7" name="Google Shape;365;p35">
              <a:extLst>
                <a:ext uri="{FF2B5EF4-FFF2-40B4-BE49-F238E27FC236}">
                  <a16:creationId xmlns:a16="http://schemas.microsoft.com/office/drawing/2014/main" id="{5D6E4DE7-21D0-4C10-95A3-1964E49BEB37}"/>
                </a:ext>
              </a:extLst>
            </p:cNvPr>
            <p:cNvSpPr/>
            <p:nvPr/>
          </p:nvSpPr>
          <p:spPr>
            <a:xfrm flipH="1">
              <a:off x="1557666" y="3316069"/>
              <a:ext cx="1085843" cy="1411369"/>
            </a:xfrm>
            <a:custGeom>
              <a:avLst/>
              <a:gdLst/>
              <a:ahLst/>
              <a:cxnLst/>
              <a:rect l="l" t="t" r="r" b="b"/>
              <a:pathLst>
                <a:path w="29207" h="37963" extrusionOk="0">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8" name="Google Shape;366;p35">
              <a:extLst>
                <a:ext uri="{FF2B5EF4-FFF2-40B4-BE49-F238E27FC236}">
                  <a16:creationId xmlns:a16="http://schemas.microsoft.com/office/drawing/2014/main" id="{F48A08FD-B9B8-44BE-8CA5-00999FDA6794}"/>
                </a:ext>
              </a:extLst>
            </p:cNvPr>
            <p:cNvSpPr/>
            <p:nvPr/>
          </p:nvSpPr>
          <p:spPr>
            <a:xfrm flipH="1">
              <a:off x="1137374" y="3316069"/>
              <a:ext cx="1086364" cy="1411369"/>
            </a:xfrm>
            <a:custGeom>
              <a:avLst/>
              <a:gdLst/>
              <a:ahLst/>
              <a:cxnLst/>
              <a:rect l="l" t="t" r="r" b="b"/>
              <a:pathLst>
                <a:path w="29221" h="37963" extrusionOk="0">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19" name="Google Shape;367;p35">
              <a:extLst>
                <a:ext uri="{FF2B5EF4-FFF2-40B4-BE49-F238E27FC236}">
                  <a16:creationId xmlns:a16="http://schemas.microsoft.com/office/drawing/2014/main" id="{5C55EDBB-16F2-4798-A2DE-2C196F5EF71C}"/>
                </a:ext>
              </a:extLst>
            </p:cNvPr>
            <p:cNvSpPr/>
            <p:nvPr/>
          </p:nvSpPr>
          <p:spPr>
            <a:xfrm flipH="1">
              <a:off x="1137895" y="3316069"/>
              <a:ext cx="1505614" cy="304707"/>
            </a:xfrm>
            <a:custGeom>
              <a:avLst/>
              <a:gdLst/>
              <a:ahLst/>
              <a:cxnLst/>
              <a:rect l="l" t="t" r="r" b="b"/>
              <a:pathLst>
                <a:path w="40498" h="8196" extrusionOk="0">
                  <a:moveTo>
                    <a:pt x="1" y="1"/>
                  </a:moveTo>
                  <a:lnTo>
                    <a:pt x="1" y="8195"/>
                  </a:lnTo>
                  <a:lnTo>
                    <a:pt x="40497" y="8195"/>
                  </a:lnTo>
                  <a:lnTo>
                    <a:pt x="4049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0" name="Google Shape;368;p35">
              <a:extLst>
                <a:ext uri="{FF2B5EF4-FFF2-40B4-BE49-F238E27FC236}">
                  <a16:creationId xmlns:a16="http://schemas.microsoft.com/office/drawing/2014/main" id="{21A36426-F478-4F02-A3B8-319F75EEF0AE}"/>
                </a:ext>
              </a:extLst>
            </p:cNvPr>
            <p:cNvSpPr/>
            <p:nvPr/>
          </p:nvSpPr>
          <p:spPr>
            <a:xfrm flipH="1">
              <a:off x="1137895" y="3316069"/>
              <a:ext cx="989479" cy="304707"/>
            </a:xfrm>
            <a:custGeom>
              <a:avLst/>
              <a:gdLst/>
              <a:ahLst/>
              <a:cxnLst/>
              <a:rect l="l" t="t" r="r" b="b"/>
              <a:pathLst>
                <a:path w="26615" h="8196" extrusionOk="0">
                  <a:moveTo>
                    <a:pt x="1" y="1"/>
                  </a:moveTo>
                  <a:lnTo>
                    <a:pt x="1" y="8195"/>
                  </a:lnTo>
                  <a:lnTo>
                    <a:pt x="26614" y="8195"/>
                  </a:lnTo>
                  <a:lnTo>
                    <a:pt x="26614"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1" name="Google Shape;369;p35">
              <a:extLst>
                <a:ext uri="{FF2B5EF4-FFF2-40B4-BE49-F238E27FC236}">
                  <a16:creationId xmlns:a16="http://schemas.microsoft.com/office/drawing/2014/main" id="{C97986C2-E308-4F02-835D-35B7E9248030}"/>
                </a:ext>
              </a:extLst>
            </p:cNvPr>
            <p:cNvSpPr/>
            <p:nvPr/>
          </p:nvSpPr>
          <p:spPr>
            <a:xfrm flipH="1">
              <a:off x="1695260" y="4405109"/>
              <a:ext cx="26805" cy="551491"/>
            </a:xfrm>
            <a:custGeom>
              <a:avLst/>
              <a:gdLst/>
              <a:ahLst/>
              <a:cxnLst/>
              <a:rect l="l" t="t" r="r" b="b"/>
              <a:pathLst>
                <a:path w="721" h="14834" extrusionOk="0">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2" name="Google Shape;370;p35">
              <a:extLst>
                <a:ext uri="{FF2B5EF4-FFF2-40B4-BE49-F238E27FC236}">
                  <a16:creationId xmlns:a16="http://schemas.microsoft.com/office/drawing/2014/main" id="{8CD92DFE-AB85-44A7-A3DC-9F74BEE30F58}"/>
                </a:ext>
              </a:extLst>
            </p:cNvPr>
            <p:cNvSpPr/>
            <p:nvPr/>
          </p:nvSpPr>
          <p:spPr>
            <a:xfrm flipH="1">
              <a:off x="1505246" y="4480989"/>
              <a:ext cx="405272" cy="399026"/>
            </a:xfrm>
            <a:custGeom>
              <a:avLst/>
              <a:gdLst/>
              <a:ahLst/>
              <a:cxnLst/>
              <a:rect l="l" t="t" r="r" b="b"/>
              <a:pathLst>
                <a:path w="10901" h="10733" extrusionOk="0">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3" name="Google Shape;371;p35">
              <a:extLst>
                <a:ext uri="{FF2B5EF4-FFF2-40B4-BE49-F238E27FC236}">
                  <a16:creationId xmlns:a16="http://schemas.microsoft.com/office/drawing/2014/main" id="{88A6566D-1057-4D27-BAD7-0CE3EDE8EAC9}"/>
                </a:ext>
              </a:extLst>
            </p:cNvPr>
            <p:cNvSpPr/>
            <p:nvPr/>
          </p:nvSpPr>
          <p:spPr>
            <a:xfrm flipH="1">
              <a:off x="1428623"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4" name="Google Shape;372;p35">
              <a:extLst>
                <a:ext uri="{FF2B5EF4-FFF2-40B4-BE49-F238E27FC236}">
                  <a16:creationId xmlns:a16="http://schemas.microsoft.com/office/drawing/2014/main" id="{8846B8C6-0828-4C57-B387-259257C8426E}"/>
                </a:ext>
              </a:extLst>
            </p:cNvPr>
            <p:cNvSpPr/>
            <p:nvPr/>
          </p:nvSpPr>
          <p:spPr>
            <a:xfrm flipH="1">
              <a:off x="1505209" y="4482587"/>
              <a:ext cx="408358" cy="395829"/>
            </a:xfrm>
            <a:custGeom>
              <a:avLst/>
              <a:gdLst/>
              <a:ahLst/>
              <a:cxnLst/>
              <a:rect l="l" t="t" r="r" b="b"/>
              <a:pathLst>
                <a:path w="10984" h="10647" extrusionOk="0">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5" name="Google Shape;373;p35">
              <a:extLst>
                <a:ext uri="{FF2B5EF4-FFF2-40B4-BE49-F238E27FC236}">
                  <a16:creationId xmlns:a16="http://schemas.microsoft.com/office/drawing/2014/main" id="{4C148FFA-360C-4C5B-8F2D-F7F327D80B95}"/>
                </a:ext>
              </a:extLst>
            </p:cNvPr>
            <p:cNvSpPr/>
            <p:nvPr/>
          </p:nvSpPr>
          <p:spPr>
            <a:xfrm flipH="1">
              <a:off x="1445241"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6" name="Google Shape;374;p35">
              <a:extLst>
                <a:ext uri="{FF2B5EF4-FFF2-40B4-BE49-F238E27FC236}">
                  <a16:creationId xmlns:a16="http://schemas.microsoft.com/office/drawing/2014/main" id="{A3C39AC5-BF3A-414F-AF0E-0C4F7EFB7064}"/>
                </a:ext>
              </a:extLst>
            </p:cNvPr>
            <p:cNvSpPr/>
            <p:nvPr/>
          </p:nvSpPr>
          <p:spPr>
            <a:xfrm flipH="1">
              <a:off x="1394382" y="4398306"/>
              <a:ext cx="610380" cy="566845"/>
            </a:xfrm>
            <a:custGeom>
              <a:avLst/>
              <a:gdLst/>
              <a:ahLst/>
              <a:cxnLst/>
              <a:rect l="l" t="t" r="r" b="b"/>
              <a:pathLst>
                <a:path w="16418" h="15247" extrusionOk="0">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7" name="Google Shape;375;p35">
              <a:extLst>
                <a:ext uri="{FF2B5EF4-FFF2-40B4-BE49-F238E27FC236}">
                  <a16:creationId xmlns:a16="http://schemas.microsoft.com/office/drawing/2014/main" id="{3C772BB7-B014-4D02-9661-A3717AF5F2FC}"/>
                </a:ext>
              </a:extLst>
            </p:cNvPr>
            <p:cNvSpPr/>
            <p:nvPr/>
          </p:nvSpPr>
          <p:spPr>
            <a:xfrm flipH="1">
              <a:off x="1623507" y="4617096"/>
              <a:ext cx="148896" cy="127556"/>
            </a:xfrm>
            <a:custGeom>
              <a:avLst/>
              <a:gdLst/>
              <a:ahLst/>
              <a:cxnLst/>
              <a:rect l="l" t="t" r="r" b="b"/>
              <a:pathLst>
                <a:path w="4005" h="3431" extrusionOk="0">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8" name="Google Shape;376;p35">
              <a:extLst>
                <a:ext uri="{FF2B5EF4-FFF2-40B4-BE49-F238E27FC236}">
                  <a16:creationId xmlns:a16="http://schemas.microsoft.com/office/drawing/2014/main" id="{E22A1B2D-9DAD-42C1-8291-21F986B858C5}"/>
                </a:ext>
              </a:extLst>
            </p:cNvPr>
            <p:cNvSpPr/>
            <p:nvPr/>
          </p:nvSpPr>
          <p:spPr>
            <a:xfrm flipH="1">
              <a:off x="1678679" y="4650853"/>
              <a:ext cx="69633" cy="59633"/>
            </a:xfrm>
            <a:custGeom>
              <a:avLst/>
              <a:gdLst/>
              <a:ahLst/>
              <a:cxnLst/>
              <a:rect l="l" t="t" r="r" b="b"/>
              <a:pathLst>
                <a:path w="1873" h="1604" extrusionOk="0">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29" name="Google Shape;377;p35">
              <a:extLst>
                <a:ext uri="{FF2B5EF4-FFF2-40B4-BE49-F238E27FC236}">
                  <a16:creationId xmlns:a16="http://schemas.microsoft.com/office/drawing/2014/main" id="{E8208249-5D98-4143-B926-7B8650B319A6}"/>
                </a:ext>
              </a:extLst>
            </p:cNvPr>
            <p:cNvSpPr/>
            <p:nvPr/>
          </p:nvSpPr>
          <p:spPr>
            <a:xfrm flipH="1">
              <a:off x="819358" y="4651894"/>
              <a:ext cx="366236" cy="313778"/>
            </a:xfrm>
            <a:custGeom>
              <a:avLst/>
              <a:gdLst/>
              <a:ahLst/>
              <a:cxnLst/>
              <a:rect l="l" t="t" r="r" b="b"/>
              <a:pathLst>
                <a:path w="9851" h="8440" extrusionOk="0">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0" name="Google Shape;378;p35">
              <a:extLst>
                <a:ext uri="{FF2B5EF4-FFF2-40B4-BE49-F238E27FC236}">
                  <a16:creationId xmlns:a16="http://schemas.microsoft.com/office/drawing/2014/main" id="{EEC63456-D3C5-452E-AE5C-6602463B3CA4}"/>
                </a:ext>
              </a:extLst>
            </p:cNvPr>
            <p:cNvSpPr/>
            <p:nvPr/>
          </p:nvSpPr>
          <p:spPr>
            <a:xfrm flipH="1">
              <a:off x="886798" y="4741863"/>
              <a:ext cx="155848" cy="133653"/>
            </a:xfrm>
            <a:custGeom>
              <a:avLst/>
              <a:gdLst/>
              <a:ahLst/>
              <a:cxnLst/>
              <a:rect l="l" t="t" r="r" b="b"/>
              <a:pathLst>
                <a:path w="4192" h="3595" extrusionOk="0">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1" name="Google Shape;379;p35">
              <a:extLst>
                <a:ext uri="{FF2B5EF4-FFF2-40B4-BE49-F238E27FC236}">
                  <a16:creationId xmlns:a16="http://schemas.microsoft.com/office/drawing/2014/main" id="{5FBBDB20-8E50-4EDA-AA9D-5BB031F1FE20}"/>
                </a:ext>
              </a:extLst>
            </p:cNvPr>
            <p:cNvSpPr/>
            <p:nvPr/>
          </p:nvSpPr>
          <p:spPr>
            <a:xfrm flipH="1">
              <a:off x="934980" y="4673866"/>
              <a:ext cx="319689" cy="165477"/>
            </a:xfrm>
            <a:custGeom>
              <a:avLst/>
              <a:gdLst/>
              <a:ahLst/>
              <a:cxnLst/>
              <a:rect l="l" t="t" r="r" b="b"/>
              <a:pathLst>
                <a:path w="8599" h="4451" extrusionOk="0">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2" name="Google Shape;380;p35">
              <a:extLst>
                <a:ext uri="{FF2B5EF4-FFF2-40B4-BE49-F238E27FC236}">
                  <a16:creationId xmlns:a16="http://schemas.microsoft.com/office/drawing/2014/main" id="{DCFE0083-CFD5-4393-A9C1-20C495FCF2E3}"/>
                </a:ext>
              </a:extLst>
            </p:cNvPr>
            <p:cNvSpPr/>
            <p:nvPr/>
          </p:nvSpPr>
          <p:spPr>
            <a:xfrm flipH="1">
              <a:off x="513090" y="3034449"/>
              <a:ext cx="228121" cy="145885"/>
            </a:xfrm>
            <a:custGeom>
              <a:avLst/>
              <a:gdLst/>
              <a:ahLst/>
              <a:cxnLst/>
              <a:rect l="l" t="t" r="r" b="b"/>
              <a:pathLst>
                <a:path w="6136" h="3924" extrusionOk="0">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3" name="Google Shape;381;p35">
              <a:extLst>
                <a:ext uri="{FF2B5EF4-FFF2-40B4-BE49-F238E27FC236}">
                  <a16:creationId xmlns:a16="http://schemas.microsoft.com/office/drawing/2014/main" id="{39D9449F-55C0-4DF7-B63F-AA8F39109B6B}"/>
                </a:ext>
              </a:extLst>
            </p:cNvPr>
            <p:cNvSpPr/>
            <p:nvPr/>
          </p:nvSpPr>
          <p:spPr>
            <a:xfrm flipH="1">
              <a:off x="669979" y="3109957"/>
              <a:ext cx="32679" cy="68221"/>
            </a:xfrm>
            <a:custGeom>
              <a:avLst/>
              <a:gdLst/>
              <a:ahLst/>
              <a:cxnLst/>
              <a:rect l="l" t="t" r="r" b="b"/>
              <a:pathLst>
                <a:path w="879" h="1835" extrusionOk="0">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4" name="Google Shape;382;p35">
              <a:extLst>
                <a:ext uri="{FF2B5EF4-FFF2-40B4-BE49-F238E27FC236}">
                  <a16:creationId xmlns:a16="http://schemas.microsoft.com/office/drawing/2014/main" id="{31E873CA-AD3E-413D-943A-8B05D2C0B24C}"/>
                </a:ext>
              </a:extLst>
            </p:cNvPr>
            <p:cNvSpPr/>
            <p:nvPr/>
          </p:nvSpPr>
          <p:spPr>
            <a:xfrm flipH="1">
              <a:off x="646408" y="3130293"/>
              <a:ext cx="17696" cy="48777"/>
            </a:xfrm>
            <a:custGeom>
              <a:avLst/>
              <a:gdLst/>
              <a:ahLst/>
              <a:cxnLst/>
              <a:rect l="l" t="t" r="r" b="b"/>
              <a:pathLst>
                <a:path w="476" h="1312" extrusionOk="0">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5" name="Google Shape;383;p35">
              <a:extLst>
                <a:ext uri="{FF2B5EF4-FFF2-40B4-BE49-F238E27FC236}">
                  <a16:creationId xmlns:a16="http://schemas.microsoft.com/office/drawing/2014/main" id="{B5305496-993D-40F5-8794-F8E015654A99}"/>
                </a:ext>
              </a:extLst>
            </p:cNvPr>
            <p:cNvSpPr/>
            <p:nvPr/>
          </p:nvSpPr>
          <p:spPr>
            <a:xfrm flipH="1">
              <a:off x="592873" y="3103005"/>
              <a:ext cx="37512" cy="66957"/>
            </a:xfrm>
            <a:custGeom>
              <a:avLst/>
              <a:gdLst/>
              <a:ahLst/>
              <a:cxnLst/>
              <a:rect l="l" t="t" r="r" b="b"/>
              <a:pathLst>
                <a:path w="1009" h="1801" extrusionOk="0">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6" name="Google Shape;384;p35">
              <a:extLst>
                <a:ext uri="{FF2B5EF4-FFF2-40B4-BE49-F238E27FC236}">
                  <a16:creationId xmlns:a16="http://schemas.microsoft.com/office/drawing/2014/main" id="{749BE963-527E-4FF3-A783-DCAC5D9112EF}"/>
                </a:ext>
              </a:extLst>
            </p:cNvPr>
            <p:cNvSpPr/>
            <p:nvPr/>
          </p:nvSpPr>
          <p:spPr>
            <a:xfrm flipH="1">
              <a:off x="710131" y="3100328"/>
              <a:ext cx="17176" cy="76586"/>
            </a:xfrm>
            <a:custGeom>
              <a:avLst/>
              <a:gdLst/>
              <a:ahLst/>
              <a:cxnLst/>
              <a:rect l="l" t="t" r="r" b="b"/>
              <a:pathLst>
                <a:path w="462" h="2060" extrusionOk="0">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7" name="Google Shape;385;p35">
              <a:extLst>
                <a:ext uri="{FF2B5EF4-FFF2-40B4-BE49-F238E27FC236}">
                  <a16:creationId xmlns:a16="http://schemas.microsoft.com/office/drawing/2014/main" id="{920572B5-0E38-4C30-B0AA-809428460B25}"/>
                </a:ext>
              </a:extLst>
            </p:cNvPr>
            <p:cNvSpPr/>
            <p:nvPr/>
          </p:nvSpPr>
          <p:spPr>
            <a:xfrm flipH="1">
              <a:off x="-12674" y="2161224"/>
              <a:ext cx="600231" cy="999629"/>
            </a:xfrm>
            <a:custGeom>
              <a:avLst/>
              <a:gdLst/>
              <a:ahLst/>
              <a:cxnLst/>
              <a:rect l="l" t="t" r="r" b="b"/>
              <a:pathLst>
                <a:path w="16145" h="26888" extrusionOk="0">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8" name="Google Shape;386;p35">
              <a:extLst>
                <a:ext uri="{FF2B5EF4-FFF2-40B4-BE49-F238E27FC236}">
                  <a16:creationId xmlns:a16="http://schemas.microsoft.com/office/drawing/2014/main" id="{94E98755-ECC8-4538-BC31-0B764FFB28DB}"/>
                </a:ext>
              </a:extLst>
            </p:cNvPr>
            <p:cNvSpPr/>
            <p:nvPr/>
          </p:nvSpPr>
          <p:spPr>
            <a:xfrm flipH="1">
              <a:off x="557517" y="1839304"/>
              <a:ext cx="36471" cy="17845"/>
            </a:xfrm>
            <a:custGeom>
              <a:avLst/>
              <a:gdLst/>
              <a:ahLst/>
              <a:cxnLst/>
              <a:rect l="l" t="t" r="r" b="b"/>
              <a:pathLst>
                <a:path w="981" h="480" extrusionOk="0">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39" name="Google Shape;387;p35">
              <a:extLst>
                <a:ext uri="{FF2B5EF4-FFF2-40B4-BE49-F238E27FC236}">
                  <a16:creationId xmlns:a16="http://schemas.microsoft.com/office/drawing/2014/main" id="{2AF629C3-DFF1-46F6-BD17-EF6607339C48}"/>
                </a:ext>
              </a:extLst>
            </p:cNvPr>
            <p:cNvSpPr/>
            <p:nvPr/>
          </p:nvSpPr>
          <p:spPr>
            <a:xfrm flipH="1">
              <a:off x="569860" y="1872653"/>
              <a:ext cx="23571" cy="23571"/>
            </a:xfrm>
            <a:custGeom>
              <a:avLst/>
              <a:gdLst/>
              <a:ahLst/>
              <a:cxnLst/>
              <a:rect l="l" t="t" r="r" b="b"/>
              <a:pathLst>
                <a:path w="634" h="634" extrusionOk="0">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40" name="Google Shape;388;p35">
              <a:extLst>
                <a:ext uri="{FF2B5EF4-FFF2-40B4-BE49-F238E27FC236}">
                  <a16:creationId xmlns:a16="http://schemas.microsoft.com/office/drawing/2014/main" id="{52E366DA-6239-4643-B55B-9A92C29676F4}"/>
                </a:ext>
              </a:extLst>
            </p:cNvPr>
            <p:cNvSpPr/>
            <p:nvPr/>
          </p:nvSpPr>
          <p:spPr>
            <a:xfrm flipH="1">
              <a:off x="563949" y="1933661"/>
              <a:ext cx="43423" cy="21042"/>
            </a:xfrm>
            <a:custGeom>
              <a:avLst/>
              <a:gdLst/>
              <a:ahLst/>
              <a:cxnLst/>
              <a:rect l="l" t="t" r="r" b="b"/>
              <a:pathLst>
                <a:path w="1168" h="566" extrusionOk="0">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41" name="Google Shape;389;p35">
              <a:extLst>
                <a:ext uri="{FF2B5EF4-FFF2-40B4-BE49-F238E27FC236}">
                  <a16:creationId xmlns:a16="http://schemas.microsoft.com/office/drawing/2014/main" id="{EF0FD5AF-E164-42A1-9CFC-AA87C26FF167}"/>
                </a:ext>
              </a:extLst>
            </p:cNvPr>
            <p:cNvSpPr/>
            <p:nvPr/>
          </p:nvSpPr>
          <p:spPr>
            <a:xfrm flipH="1">
              <a:off x="1921745" y="1772162"/>
              <a:ext cx="36434" cy="15391"/>
            </a:xfrm>
            <a:custGeom>
              <a:avLst/>
              <a:gdLst/>
              <a:ahLst/>
              <a:cxnLst/>
              <a:rect l="l" t="t" r="r" b="b"/>
              <a:pathLst>
                <a:path w="980" h="414" extrusionOk="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42" name="Google Shape;390;p35">
              <a:extLst>
                <a:ext uri="{FF2B5EF4-FFF2-40B4-BE49-F238E27FC236}">
                  <a16:creationId xmlns:a16="http://schemas.microsoft.com/office/drawing/2014/main" id="{56D0AE6B-8A45-4E90-8217-B96047413C5A}"/>
                </a:ext>
              </a:extLst>
            </p:cNvPr>
            <p:cNvSpPr/>
            <p:nvPr/>
          </p:nvSpPr>
          <p:spPr>
            <a:xfrm flipH="1">
              <a:off x="1928177" y="1812128"/>
              <a:ext cx="23571" cy="23794"/>
            </a:xfrm>
            <a:custGeom>
              <a:avLst/>
              <a:gdLst/>
              <a:ahLst/>
              <a:cxnLst/>
              <a:rect l="l" t="t" r="r" b="b"/>
              <a:pathLst>
                <a:path w="634" h="640" extrusionOk="0">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43" name="Google Shape;391;p35">
              <a:extLst>
                <a:ext uri="{FF2B5EF4-FFF2-40B4-BE49-F238E27FC236}">
                  <a16:creationId xmlns:a16="http://schemas.microsoft.com/office/drawing/2014/main" id="{D0C02C9D-A29E-452B-8CE1-C9B3E20D81B0}"/>
                </a:ext>
              </a:extLst>
            </p:cNvPr>
            <p:cNvSpPr/>
            <p:nvPr/>
          </p:nvSpPr>
          <p:spPr>
            <a:xfrm flipH="1">
              <a:off x="1922823" y="1880125"/>
              <a:ext cx="43386" cy="21042"/>
            </a:xfrm>
            <a:custGeom>
              <a:avLst/>
              <a:gdLst/>
              <a:ahLst/>
              <a:cxnLst/>
              <a:rect l="l" t="t" r="r" b="b"/>
              <a:pathLst>
                <a:path w="1167" h="566" extrusionOk="0">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sp>
          <p:nvSpPr>
            <p:cNvPr id="144" name="Google Shape;392;p35">
              <a:extLst>
                <a:ext uri="{FF2B5EF4-FFF2-40B4-BE49-F238E27FC236}">
                  <a16:creationId xmlns:a16="http://schemas.microsoft.com/office/drawing/2014/main" id="{8B0C6253-D4AF-4448-8A66-A4657057189A}"/>
                </a:ext>
              </a:extLst>
            </p:cNvPr>
            <p:cNvSpPr/>
            <p:nvPr/>
          </p:nvSpPr>
          <p:spPr>
            <a:xfrm flipH="1">
              <a:off x="3153176" y="1805696"/>
              <a:ext cx="23571" cy="23608"/>
            </a:xfrm>
            <a:custGeom>
              <a:avLst/>
              <a:gdLst/>
              <a:ahLst/>
              <a:cxnLst/>
              <a:rect l="l" t="t" r="r" b="b"/>
              <a:pathLst>
                <a:path w="634" h="635" extrusionOk="0">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44698"/>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14"/>
          <p:cNvSpPr txBox="1">
            <a:spLocks noGrp="1"/>
          </p:cNvSpPr>
          <p:nvPr>
            <p:ph type="body" idx="1"/>
          </p:nvPr>
        </p:nvSpPr>
        <p:spPr>
          <a:xfrm>
            <a:off x="486695" y="1704695"/>
            <a:ext cx="5232400" cy="23589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Hind"/>
              </a:rPr>
              <a:t>Həmrəyliyə</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əsaslanan</a:t>
            </a:r>
            <a:r>
              <a:rPr lang="en-US" sz="2000" dirty="0">
                <a:latin typeface="Arial" panose="020B0604020202020204" pitchFamily="34" charset="0"/>
                <a:cs typeface="Arial" panose="020B0604020202020204" pitchFamily="34" charset="0"/>
                <a:sym typeface="Hind"/>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Hind"/>
              </a:rPr>
              <a:t>sosial</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layihədir</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və</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əhalinin</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tibbi</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yardım</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almaq</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hüququnu</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təmin</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edən</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sistemdir</a:t>
            </a:r>
            <a:r>
              <a:rPr lang="en-US" sz="2000" dirty="0">
                <a:latin typeface="Arial" panose="020B0604020202020204" pitchFamily="34" charset="0"/>
                <a:cs typeface="Arial" panose="020B0604020202020204" pitchFamily="34" charset="0"/>
                <a:sym typeface="Hind"/>
              </a:rPr>
              <a:t>. Bu </a:t>
            </a:r>
            <a:r>
              <a:rPr lang="en-US" sz="2000" dirty="0" err="1">
                <a:latin typeface="Arial" panose="020B0604020202020204" pitchFamily="34" charset="0"/>
                <a:cs typeface="Arial" panose="020B0604020202020204" pitchFamily="34" charset="0"/>
                <a:sym typeface="Hind"/>
              </a:rPr>
              <a:t>sistem</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sığorta</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hadisəsi</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zamanı</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sığortaolunanların</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xidmətlər</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zərfi</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çərçivəsində</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icbari</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tibbi</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sığortanın</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maliyyə</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mənbələri</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hesabına</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sığortaolunanlara</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müvafiq</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növdə</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həcmdə</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və</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şərtlərlə</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tibbi</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yardım</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almasını</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təmin</a:t>
            </a:r>
            <a:r>
              <a:rPr lang="en-US" sz="2000" dirty="0">
                <a:latin typeface="Arial" panose="020B0604020202020204" pitchFamily="34" charset="0"/>
                <a:cs typeface="Arial" panose="020B0604020202020204" pitchFamily="34" charset="0"/>
                <a:sym typeface="Hind"/>
              </a:rPr>
              <a:t> </a:t>
            </a:r>
            <a:r>
              <a:rPr lang="en-US" sz="2000" dirty="0" err="1">
                <a:latin typeface="Arial" panose="020B0604020202020204" pitchFamily="34" charset="0"/>
                <a:cs typeface="Arial" panose="020B0604020202020204" pitchFamily="34" charset="0"/>
                <a:sym typeface="Hind"/>
              </a:rPr>
              <a:t>edir</a:t>
            </a:r>
            <a:r>
              <a:rPr lang="en-US" sz="2000" dirty="0">
                <a:latin typeface="Arial" panose="020B0604020202020204" pitchFamily="34" charset="0"/>
                <a:cs typeface="Arial" panose="020B0604020202020204" pitchFamily="34" charset="0"/>
                <a:sym typeface="Hind"/>
              </a:rPr>
              <a:t>. </a:t>
            </a:r>
          </a:p>
        </p:txBody>
      </p:sp>
      <p:sp>
        <p:nvSpPr>
          <p:cNvPr id="2" name="Rectangle 1">
            <a:extLst>
              <a:ext uri="{FF2B5EF4-FFF2-40B4-BE49-F238E27FC236}">
                <a16:creationId xmlns:a16="http://schemas.microsoft.com/office/drawing/2014/main" id="{4C403AB8-7F8A-449D-94FF-A199C5A34E93}"/>
              </a:ext>
            </a:extLst>
          </p:cNvPr>
          <p:cNvSpPr/>
          <p:nvPr/>
        </p:nvSpPr>
        <p:spPr>
          <a:xfrm>
            <a:off x="6251944" y="0"/>
            <a:ext cx="262624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oogle Shape;1439;p43">
            <a:extLst>
              <a:ext uri="{FF2B5EF4-FFF2-40B4-BE49-F238E27FC236}">
                <a16:creationId xmlns:a16="http://schemas.microsoft.com/office/drawing/2014/main" id="{15BF352F-6916-4F15-885E-3C0E81C2EB12}"/>
              </a:ext>
            </a:extLst>
          </p:cNvPr>
          <p:cNvGrpSpPr/>
          <p:nvPr/>
        </p:nvGrpSpPr>
        <p:grpSpPr>
          <a:xfrm>
            <a:off x="6084043" y="1598754"/>
            <a:ext cx="3059957" cy="3032417"/>
            <a:chOff x="2550780" y="1556223"/>
            <a:chExt cx="3409650" cy="3032417"/>
          </a:xfrm>
        </p:grpSpPr>
        <p:grpSp>
          <p:nvGrpSpPr>
            <p:cNvPr id="174" name="Google Shape;1440;p43">
              <a:extLst>
                <a:ext uri="{FF2B5EF4-FFF2-40B4-BE49-F238E27FC236}">
                  <a16:creationId xmlns:a16="http://schemas.microsoft.com/office/drawing/2014/main" id="{F88C7D1F-82A1-464D-A675-3A0B481B6EAE}"/>
                </a:ext>
              </a:extLst>
            </p:cNvPr>
            <p:cNvGrpSpPr/>
            <p:nvPr/>
          </p:nvGrpSpPr>
          <p:grpSpPr>
            <a:xfrm>
              <a:off x="4906569" y="1599578"/>
              <a:ext cx="975104" cy="732634"/>
              <a:chOff x="4833838" y="674808"/>
              <a:chExt cx="1260150" cy="946800"/>
            </a:xfrm>
          </p:grpSpPr>
          <p:sp>
            <p:nvSpPr>
              <p:cNvPr id="265" name="Google Shape;1441;p43">
                <a:extLst>
                  <a:ext uri="{FF2B5EF4-FFF2-40B4-BE49-F238E27FC236}">
                    <a16:creationId xmlns:a16="http://schemas.microsoft.com/office/drawing/2014/main" id="{A5BCDD26-FFDD-4202-A07E-42F5BE534736}"/>
                  </a:ext>
                </a:extLst>
              </p:cNvPr>
              <p:cNvSpPr/>
              <p:nvPr/>
            </p:nvSpPr>
            <p:spPr>
              <a:xfrm>
                <a:off x="4833838" y="978626"/>
                <a:ext cx="1260150" cy="642982"/>
              </a:xfrm>
              <a:custGeom>
                <a:avLst/>
                <a:gdLst/>
                <a:ahLst/>
                <a:cxnLst/>
                <a:rect l="l" t="t" r="r" b="b"/>
                <a:pathLst>
                  <a:path w="14157" h="8083" extrusionOk="0">
                    <a:moveTo>
                      <a:pt x="9058" y="0"/>
                    </a:moveTo>
                    <a:lnTo>
                      <a:pt x="9058" y="0"/>
                    </a:lnTo>
                    <a:cubicBezTo>
                      <a:pt x="8055" y="214"/>
                      <a:pt x="7103" y="483"/>
                      <a:pt x="6099" y="693"/>
                    </a:cubicBezTo>
                    <a:cubicBezTo>
                      <a:pt x="6030" y="1283"/>
                      <a:pt x="5559" y="1763"/>
                      <a:pt x="5019" y="2019"/>
                    </a:cubicBezTo>
                    <a:cubicBezTo>
                      <a:pt x="4484" y="2273"/>
                      <a:pt x="3880" y="2343"/>
                      <a:pt x="3290" y="2416"/>
                    </a:cubicBezTo>
                    <a:cubicBezTo>
                      <a:pt x="2700" y="2490"/>
                      <a:pt x="2097" y="2576"/>
                      <a:pt x="1571" y="2859"/>
                    </a:cubicBezTo>
                    <a:cubicBezTo>
                      <a:pt x="525" y="3422"/>
                      <a:pt x="1" y="4775"/>
                      <a:pt x="321" y="5922"/>
                    </a:cubicBezTo>
                    <a:cubicBezTo>
                      <a:pt x="641" y="7068"/>
                      <a:pt x="1734" y="7935"/>
                      <a:pt x="2917" y="8064"/>
                    </a:cubicBezTo>
                    <a:cubicBezTo>
                      <a:pt x="3029" y="8076"/>
                      <a:pt x="3141" y="8082"/>
                      <a:pt x="3254" y="8082"/>
                    </a:cubicBezTo>
                    <a:cubicBezTo>
                      <a:pt x="4326" y="8082"/>
                      <a:pt x="5385" y="7532"/>
                      <a:pt x="6039" y="6678"/>
                    </a:cubicBezTo>
                    <a:lnTo>
                      <a:pt x="10928" y="7935"/>
                    </a:lnTo>
                    <a:cubicBezTo>
                      <a:pt x="10948" y="7935"/>
                      <a:pt x="10967" y="7935"/>
                      <a:pt x="10987" y="7935"/>
                    </a:cubicBezTo>
                    <a:cubicBezTo>
                      <a:pt x="12468" y="7935"/>
                      <a:pt x="13853" y="6692"/>
                      <a:pt x="14004" y="5215"/>
                    </a:cubicBezTo>
                    <a:cubicBezTo>
                      <a:pt x="14157" y="3719"/>
                      <a:pt x="13021" y="2203"/>
                      <a:pt x="11542" y="1933"/>
                    </a:cubicBezTo>
                    <a:cubicBezTo>
                      <a:pt x="11011" y="1833"/>
                      <a:pt x="10445" y="1876"/>
                      <a:pt x="9962" y="1636"/>
                    </a:cubicBezTo>
                    <a:cubicBezTo>
                      <a:pt x="9385" y="1356"/>
                      <a:pt x="8949" y="630"/>
                      <a:pt x="9058"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442;p43">
                <a:extLst>
                  <a:ext uri="{FF2B5EF4-FFF2-40B4-BE49-F238E27FC236}">
                    <a16:creationId xmlns:a16="http://schemas.microsoft.com/office/drawing/2014/main" id="{2503E219-827D-4308-96F8-509AE73E421B}"/>
                  </a:ext>
                </a:extLst>
              </p:cNvPr>
              <p:cNvSpPr/>
              <p:nvPr/>
            </p:nvSpPr>
            <p:spPr>
              <a:xfrm>
                <a:off x="5148579" y="674808"/>
                <a:ext cx="612900" cy="834900"/>
              </a:xfrm>
              <a:prstGeom prst="ellipse">
                <a:avLst/>
              </a:pr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443;p43">
              <a:extLst>
                <a:ext uri="{FF2B5EF4-FFF2-40B4-BE49-F238E27FC236}">
                  <a16:creationId xmlns:a16="http://schemas.microsoft.com/office/drawing/2014/main" id="{C0FD6375-BB3D-4159-A111-385A7ACD606E}"/>
                </a:ext>
              </a:extLst>
            </p:cNvPr>
            <p:cNvGrpSpPr/>
            <p:nvPr/>
          </p:nvGrpSpPr>
          <p:grpSpPr>
            <a:xfrm flipH="1">
              <a:off x="4584584" y="1613318"/>
              <a:ext cx="1375846" cy="2896156"/>
              <a:chOff x="2614500" y="376578"/>
              <a:chExt cx="1959337" cy="4124403"/>
            </a:xfrm>
          </p:grpSpPr>
          <p:sp>
            <p:nvSpPr>
              <p:cNvPr id="230" name="Google Shape;1444;p43">
                <a:extLst>
                  <a:ext uri="{FF2B5EF4-FFF2-40B4-BE49-F238E27FC236}">
                    <a16:creationId xmlns:a16="http://schemas.microsoft.com/office/drawing/2014/main" id="{B692715C-8877-4363-A524-211DABAE3E0E}"/>
                  </a:ext>
                </a:extLst>
              </p:cNvPr>
              <p:cNvSpPr/>
              <p:nvPr/>
            </p:nvSpPr>
            <p:spPr>
              <a:xfrm flipH="1">
                <a:off x="2722958" y="4130022"/>
                <a:ext cx="707175" cy="370958"/>
              </a:xfrm>
              <a:custGeom>
                <a:avLst/>
                <a:gdLst/>
                <a:ahLst/>
                <a:cxnLst/>
                <a:rect l="l" t="t" r="r" b="b"/>
                <a:pathLst>
                  <a:path w="8712" h="4570" extrusionOk="0">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1" name="Google Shape;1445;p43">
                <a:extLst>
                  <a:ext uri="{FF2B5EF4-FFF2-40B4-BE49-F238E27FC236}">
                    <a16:creationId xmlns:a16="http://schemas.microsoft.com/office/drawing/2014/main" id="{178CE752-C40F-488A-B331-94DD2063FA74}"/>
                  </a:ext>
                </a:extLst>
              </p:cNvPr>
              <p:cNvSpPr/>
              <p:nvPr/>
            </p:nvSpPr>
            <p:spPr>
              <a:xfrm flipH="1">
                <a:off x="3788980" y="4043493"/>
                <a:ext cx="741024" cy="457488"/>
              </a:xfrm>
              <a:custGeom>
                <a:avLst/>
                <a:gdLst/>
                <a:ahLst/>
                <a:cxnLst/>
                <a:rect l="l" t="t" r="r" b="b"/>
                <a:pathLst>
                  <a:path w="9129" h="5636" extrusionOk="0">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2" name="Google Shape;1446;p43">
                <a:extLst>
                  <a:ext uri="{FF2B5EF4-FFF2-40B4-BE49-F238E27FC236}">
                    <a16:creationId xmlns:a16="http://schemas.microsoft.com/office/drawing/2014/main" id="{8B31BF43-24FD-40DA-8FD9-99CC14911413}"/>
                  </a:ext>
                </a:extLst>
              </p:cNvPr>
              <p:cNvSpPr/>
              <p:nvPr/>
            </p:nvSpPr>
            <p:spPr>
              <a:xfrm flipH="1">
                <a:off x="2614500" y="1848377"/>
                <a:ext cx="1597394" cy="2338823"/>
              </a:xfrm>
              <a:custGeom>
                <a:avLst/>
                <a:gdLst/>
                <a:ahLst/>
                <a:cxnLst/>
                <a:rect l="l" t="t" r="r" b="b"/>
                <a:pathLst>
                  <a:path w="19679" h="28813" extrusionOk="0">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447;p43">
                <a:extLst>
                  <a:ext uri="{FF2B5EF4-FFF2-40B4-BE49-F238E27FC236}">
                    <a16:creationId xmlns:a16="http://schemas.microsoft.com/office/drawing/2014/main" id="{29F9876F-64DC-481D-9CE5-1D8F35D82390}"/>
                  </a:ext>
                </a:extLst>
              </p:cNvPr>
              <p:cNvSpPr/>
              <p:nvPr/>
            </p:nvSpPr>
            <p:spPr>
              <a:xfrm flipH="1">
                <a:off x="3397338" y="2511141"/>
                <a:ext cx="116970" cy="877799"/>
              </a:xfrm>
              <a:custGeom>
                <a:avLst/>
                <a:gdLst/>
                <a:ahLst/>
                <a:cxnLst/>
                <a:rect l="l" t="t" r="r" b="b"/>
                <a:pathLst>
                  <a:path w="1441" h="10814" extrusionOk="0">
                    <a:moveTo>
                      <a:pt x="1" y="0"/>
                    </a:moveTo>
                    <a:lnTo>
                      <a:pt x="878" y="10813"/>
                    </a:lnTo>
                    <a:lnTo>
                      <a:pt x="1441" y="8741"/>
                    </a:lnTo>
                    <a:lnTo>
                      <a:pt x="1" y="0"/>
                    </a:lnTo>
                    <a:close/>
                  </a:path>
                </a:pathLst>
              </a:custGeom>
              <a:solidFill>
                <a:srgbClr val="A5B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448;p43">
                <a:extLst>
                  <a:ext uri="{FF2B5EF4-FFF2-40B4-BE49-F238E27FC236}">
                    <a16:creationId xmlns:a16="http://schemas.microsoft.com/office/drawing/2014/main" id="{1494861C-C7F8-4A9A-953F-148103048B51}"/>
                  </a:ext>
                </a:extLst>
              </p:cNvPr>
              <p:cNvSpPr/>
              <p:nvPr/>
            </p:nvSpPr>
            <p:spPr>
              <a:xfrm flipH="1">
                <a:off x="2948531" y="1427747"/>
                <a:ext cx="821303" cy="667481"/>
              </a:xfrm>
              <a:custGeom>
                <a:avLst/>
                <a:gdLst/>
                <a:ahLst/>
                <a:cxnLst/>
                <a:rect l="l" t="t" r="r" b="b"/>
                <a:pathLst>
                  <a:path w="10118" h="8223" extrusionOk="0">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449;p43">
                <a:extLst>
                  <a:ext uri="{FF2B5EF4-FFF2-40B4-BE49-F238E27FC236}">
                    <a16:creationId xmlns:a16="http://schemas.microsoft.com/office/drawing/2014/main" id="{969FF499-E7B8-4C63-80E5-8EE18A7CD629}"/>
                  </a:ext>
                </a:extLst>
              </p:cNvPr>
              <p:cNvSpPr/>
              <p:nvPr/>
            </p:nvSpPr>
            <p:spPr>
              <a:xfrm flipH="1">
                <a:off x="3224683" y="728294"/>
                <a:ext cx="320388" cy="603842"/>
              </a:xfrm>
              <a:custGeom>
                <a:avLst/>
                <a:gdLst/>
                <a:ahLst/>
                <a:cxnLst/>
                <a:rect l="l" t="t" r="r" b="b"/>
                <a:pathLst>
                  <a:path w="3947" h="7439" extrusionOk="0">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450;p43">
                <a:extLst>
                  <a:ext uri="{FF2B5EF4-FFF2-40B4-BE49-F238E27FC236}">
                    <a16:creationId xmlns:a16="http://schemas.microsoft.com/office/drawing/2014/main" id="{22E2DF47-C7B2-4979-92C6-22195D460F94}"/>
                  </a:ext>
                </a:extLst>
              </p:cNvPr>
              <p:cNvSpPr/>
              <p:nvPr/>
            </p:nvSpPr>
            <p:spPr>
              <a:xfrm flipH="1">
                <a:off x="4294847" y="1215971"/>
                <a:ext cx="278990" cy="302773"/>
              </a:xfrm>
              <a:custGeom>
                <a:avLst/>
                <a:gdLst/>
                <a:ahLst/>
                <a:cxnLst/>
                <a:rect l="l" t="t" r="r" b="b"/>
                <a:pathLst>
                  <a:path w="3437" h="3730" extrusionOk="0">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451;p43">
                <a:extLst>
                  <a:ext uri="{FF2B5EF4-FFF2-40B4-BE49-F238E27FC236}">
                    <a16:creationId xmlns:a16="http://schemas.microsoft.com/office/drawing/2014/main" id="{6FC12CA6-8C25-42E6-9285-4B67C4A4C0D5}"/>
                  </a:ext>
                </a:extLst>
              </p:cNvPr>
              <p:cNvSpPr/>
              <p:nvPr/>
            </p:nvSpPr>
            <p:spPr>
              <a:xfrm flipH="1">
                <a:off x="3368603" y="826755"/>
                <a:ext cx="133448" cy="170219"/>
              </a:xfrm>
              <a:custGeom>
                <a:avLst/>
                <a:gdLst/>
                <a:ahLst/>
                <a:cxnLst/>
                <a:rect l="l" t="t" r="r" b="b"/>
                <a:pathLst>
                  <a:path w="1644" h="2097" extrusionOk="0">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452;p43">
                <a:extLst>
                  <a:ext uri="{FF2B5EF4-FFF2-40B4-BE49-F238E27FC236}">
                    <a16:creationId xmlns:a16="http://schemas.microsoft.com/office/drawing/2014/main" id="{66172D09-07FE-4E00-8C53-A115505586D7}"/>
                  </a:ext>
                </a:extLst>
              </p:cNvPr>
              <p:cNvSpPr/>
              <p:nvPr/>
            </p:nvSpPr>
            <p:spPr>
              <a:xfrm flipH="1">
                <a:off x="3258287" y="376578"/>
                <a:ext cx="419905" cy="550999"/>
              </a:xfrm>
              <a:custGeom>
                <a:avLst/>
                <a:gdLst/>
                <a:ahLst/>
                <a:cxnLst/>
                <a:rect l="l" t="t" r="r" b="b"/>
                <a:pathLst>
                  <a:path w="5173" h="6788" extrusionOk="0">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453;p43">
                <a:extLst>
                  <a:ext uri="{FF2B5EF4-FFF2-40B4-BE49-F238E27FC236}">
                    <a16:creationId xmlns:a16="http://schemas.microsoft.com/office/drawing/2014/main" id="{41ABD0F1-A302-4334-A433-A4DEE2478D22}"/>
                  </a:ext>
                </a:extLst>
              </p:cNvPr>
              <p:cNvSpPr/>
              <p:nvPr/>
            </p:nvSpPr>
            <p:spPr>
              <a:xfrm flipH="1">
                <a:off x="3532570" y="631781"/>
                <a:ext cx="29060" cy="123626"/>
              </a:xfrm>
              <a:custGeom>
                <a:avLst/>
                <a:gdLst/>
                <a:ahLst/>
                <a:cxnLst/>
                <a:rect l="l" t="t" r="r" b="b"/>
                <a:pathLst>
                  <a:path w="358" h="1523" extrusionOk="0">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454;p43">
                <a:extLst>
                  <a:ext uri="{FF2B5EF4-FFF2-40B4-BE49-F238E27FC236}">
                    <a16:creationId xmlns:a16="http://schemas.microsoft.com/office/drawing/2014/main" id="{282BB5D3-5FBE-4D92-B2F3-3307FC6F6C1F}"/>
                  </a:ext>
                </a:extLst>
              </p:cNvPr>
              <p:cNvSpPr/>
              <p:nvPr/>
            </p:nvSpPr>
            <p:spPr>
              <a:xfrm flipH="1">
                <a:off x="3457893" y="628534"/>
                <a:ext cx="18183" cy="25407"/>
              </a:xfrm>
              <a:custGeom>
                <a:avLst/>
                <a:gdLst/>
                <a:ahLst/>
                <a:cxnLst/>
                <a:rect l="l" t="t" r="r" b="b"/>
                <a:pathLst>
                  <a:path w="224" h="313" extrusionOk="0">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455;p43">
                <a:extLst>
                  <a:ext uri="{FF2B5EF4-FFF2-40B4-BE49-F238E27FC236}">
                    <a16:creationId xmlns:a16="http://schemas.microsoft.com/office/drawing/2014/main" id="{F760072E-F9DB-48D6-B128-AD8930F3EC70}"/>
                  </a:ext>
                </a:extLst>
              </p:cNvPr>
              <p:cNvSpPr/>
              <p:nvPr/>
            </p:nvSpPr>
            <p:spPr>
              <a:xfrm flipH="1">
                <a:off x="3596371" y="628778"/>
                <a:ext cx="18507" cy="25407"/>
              </a:xfrm>
              <a:custGeom>
                <a:avLst/>
                <a:gdLst/>
                <a:ahLst/>
                <a:cxnLst/>
                <a:rect l="l" t="t" r="r" b="b"/>
                <a:pathLst>
                  <a:path w="228" h="313" extrusionOk="0">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456;p43">
                <a:extLst>
                  <a:ext uri="{FF2B5EF4-FFF2-40B4-BE49-F238E27FC236}">
                    <a16:creationId xmlns:a16="http://schemas.microsoft.com/office/drawing/2014/main" id="{08DC430B-90FB-4BBC-ACE4-80465C6C1315}"/>
                  </a:ext>
                </a:extLst>
              </p:cNvPr>
              <p:cNvSpPr/>
              <p:nvPr/>
            </p:nvSpPr>
            <p:spPr>
              <a:xfrm flipH="1">
                <a:off x="3428427" y="577640"/>
                <a:ext cx="72893" cy="22972"/>
              </a:xfrm>
              <a:custGeom>
                <a:avLst/>
                <a:gdLst/>
                <a:ahLst/>
                <a:cxnLst/>
                <a:rect l="l" t="t" r="r" b="b"/>
                <a:pathLst>
                  <a:path w="898" h="283" extrusionOk="0">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457;p43">
                <a:extLst>
                  <a:ext uri="{FF2B5EF4-FFF2-40B4-BE49-F238E27FC236}">
                    <a16:creationId xmlns:a16="http://schemas.microsoft.com/office/drawing/2014/main" id="{0DFB2792-910E-4CA9-9CAA-AE1E2353D366}"/>
                  </a:ext>
                </a:extLst>
              </p:cNvPr>
              <p:cNvSpPr/>
              <p:nvPr/>
            </p:nvSpPr>
            <p:spPr>
              <a:xfrm flipH="1">
                <a:off x="3575266" y="577315"/>
                <a:ext cx="64451" cy="20374"/>
              </a:xfrm>
              <a:custGeom>
                <a:avLst/>
                <a:gdLst/>
                <a:ahLst/>
                <a:cxnLst/>
                <a:rect l="l" t="t" r="r" b="b"/>
                <a:pathLst>
                  <a:path w="794" h="251" extrusionOk="0">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458;p43">
                <a:extLst>
                  <a:ext uri="{FF2B5EF4-FFF2-40B4-BE49-F238E27FC236}">
                    <a16:creationId xmlns:a16="http://schemas.microsoft.com/office/drawing/2014/main" id="{7755273D-BD87-4E63-865E-C151E81BB528}"/>
                  </a:ext>
                </a:extLst>
              </p:cNvPr>
              <p:cNvSpPr/>
              <p:nvPr/>
            </p:nvSpPr>
            <p:spPr>
              <a:xfrm flipH="1">
                <a:off x="3460652" y="755324"/>
                <a:ext cx="56009" cy="32225"/>
              </a:xfrm>
              <a:custGeom>
                <a:avLst/>
                <a:gdLst/>
                <a:ahLst/>
                <a:cxnLst/>
                <a:rect l="l" t="t" r="r" b="b"/>
                <a:pathLst>
                  <a:path w="690" h="397" extrusionOk="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459;p43">
                <a:extLst>
                  <a:ext uri="{FF2B5EF4-FFF2-40B4-BE49-F238E27FC236}">
                    <a16:creationId xmlns:a16="http://schemas.microsoft.com/office/drawing/2014/main" id="{06065397-2818-49D7-95DE-DF67D94E4A7E}"/>
                  </a:ext>
                </a:extLst>
              </p:cNvPr>
              <p:cNvSpPr/>
              <p:nvPr/>
            </p:nvSpPr>
            <p:spPr>
              <a:xfrm flipH="1">
                <a:off x="3199361" y="601342"/>
                <a:ext cx="122002" cy="159423"/>
              </a:xfrm>
              <a:custGeom>
                <a:avLst/>
                <a:gdLst/>
                <a:ahLst/>
                <a:cxnLst/>
                <a:rect l="l" t="t" r="r" b="b"/>
                <a:pathLst>
                  <a:path w="1503" h="1964" extrusionOk="0">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460;p43">
                <a:extLst>
                  <a:ext uri="{FF2B5EF4-FFF2-40B4-BE49-F238E27FC236}">
                    <a16:creationId xmlns:a16="http://schemas.microsoft.com/office/drawing/2014/main" id="{7E019E9D-A07E-4AE1-990C-A6181DF8922E}"/>
                  </a:ext>
                </a:extLst>
              </p:cNvPr>
              <p:cNvSpPr/>
              <p:nvPr/>
            </p:nvSpPr>
            <p:spPr>
              <a:xfrm flipH="1">
                <a:off x="3250175" y="642739"/>
                <a:ext cx="42534" cy="67536"/>
              </a:xfrm>
              <a:custGeom>
                <a:avLst/>
                <a:gdLst/>
                <a:ahLst/>
                <a:cxnLst/>
                <a:rect l="l" t="t" r="r" b="b"/>
                <a:pathLst>
                  <a:path w="524" h="832" extrusionOk="0">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461;p43">
                <a:extLst>
                  <a:ext uri="{FF2B5EF4-FFF2-40B4-BE49-F238E27FC236}">
                    <a16:creationId xmlns:a16="http://schemas.microsoft.com/office/drawing/2014/main" id="{D86585FA-03B8-42FB-AC69-7B1BBDC2A75C}"/>
                  </a:ext>
                </a:extLst>
              </p:cNvPr>
              <p:cNvSpPr/>
              <p:nvPr/>
            </p:nvSpPr>
            <p:spPr>
              <a:xfrm flipH="1">
                <a:off x="3259667" y="376578"/>
                <a:ext cx="376316" cy="230611"/>
              </a:xfrm>
              <a:custGeom>
                <a:avLst/>
                <a:gdLst/>
                <a:ahLst/>
                <a:cxnLst/>
                <a:rect l="l" t="t" r="r" b="b"/>
                <a:pathLst>
                  <a:path w="4636" h="2841" extrusionOk="0">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151614"/>
              </a:solidFill>
              <a:ln w="9525" cap="flat" cmpd="sng">
                <a:solidFill>
                  <a:srgbClr val="1516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462;p43">
                <a:extLst>
                  <a:ext uri="{FF2B5EF4-FFF2-40B4-BE49-F238E27FC236}">
                    <a16:creationId xmlns:a16="http://schemas.microsoft.com/office/drawing/2014/main" id="{0C9D4165-9D87-4782-8482-0CC4DABB30B0}"/>
                  </a:ext>
                </a:extLst>
              </p:cNvPr>
              <p:cNvSpPr/>
              <p:nvPr/>
            </p:nvSpPr>
            <p:spPr>
              <a:xfrm flipH="1">
                <a:off x="2848760" y="1060447"/>
                <a:ext cx="1661195" cy="1013357"/>
              </a:xfrm>
              <a:custGeom>
                <a:avLst/>
                <a:gdLst/>
                <a:ahLst/>
                <a:cxnLst/>
                <a:rect l="l" t="t" r="r" b="b"/>
                <a:pathLst>
                  <a:path w="20465" h="12484" extrusionOk="0">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463;p43">
                <a:extLst>
                  <a:ext uri="{FF2B5EF4-FFF2-40B4-BE49-F238E27FC236}">
                    <a16:creationId xmlns:a16="http://schemas.microsoft.com/office/drawing/2014/main" id="{E2CFEDC0-7B76-4342-AC01-7975C6AE2510}"/>
                  </a:ext>
                </a:extLst>
              </p:cNvPr>
              <p:cNvSpPr/>
              <p:nvPr/>
            </p:nvSpPr>
            <p:spPr>
              <a:xfrm flipH="1">
                <a:off x="2948535" y="1534650"/>
                <a:ext cx="531030" cy="556762"/>
              </a:xfrm>
              <a:custGeom>
                <a:avLst/>
                <a:gdLst/>
                <a:ahLst/>
                <a:cxnLst/>
                <a:rect l="l" t="t" r="r" b="b"/>
                <a:pathLst>
                  <a:path w="6542" h="6859" extrusionOk="0">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chemeClr val="accent1">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464;p43">
                <a:extLst>
                  <a:ext uri="{FF2B5EF4-FFF2-40B4-BE49-F238E27FC236}">
                    <a16:creationId xmlns:a16="http://schemas.microsoft.com/office/drawing/2014/main" id="{A39FB3E6-F8D3-4E2A-9C07-6D21F33583F8}"/>
                  </a:ext>
                </a:extLst>
              </p:cNvPr>
              <p:cNvSpPr/>
              <p:nvPr/>
            </p:nvSpPr>
            <p:spPr>
              <a:xfrm flipH="1">
                <a:off x="2995373" y="2020379"/>
                <a:ext cx="429078" cy="323635"/>
              </a:xfrm>
              <a:custGeom>
                <a:avLst/>
                <a:gdLst/>
                <a:ahLst/>
                <a:cxnLst/>
                <a:rect l="l" t="t" r="r" b="b"/>
                <a:pathLst>
                  <a:path w="5286" h="3987" extrusionOk="0">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chemeClr val="accent1">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465;p43">
                <a:extLst>
                  <a:ext uri="{FF2B5EF4-FFF2-40B4-BE49-F238E27FC236}">
                    <a16:creationId xmlns:a16="http://schemas.microsoft.com/office/drawing/2014/main" id="{B879C2D6-D99B-4238-B8EC-C12799A97574}"/>
                  </a:ext>
                </a:extLst>
              </p:cNvPr>
              <p:cNvSpPr/>
              <p:nvPr/>
            </p:nvSpPr>
            <p:spPr>
              <a:xfrm flipH="1">
                <a:off x="3359430" y="2074196"/>
                <a:ext cx="170462" cy="121759"/>
              </a:xfrm>
              <a:custGeom>
                <a:avLst/>
                <a:gdLst/>
                <a:ahLst/>
                <a:cxnLst/>
                <a:rect l="l" t="t" r="r" b="b"/>
                <a:pathLst>
                  <a:path w="2100" h="1500" extrusionOk="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466;p43">
                <a:extLst>
                  <a:ext uri="{FF2B5EF4-FFF2-40B4-BE49-F238E27FC236}">
                    <a16:creationId xmlns:a16="http://schemas.microsoft.com/office/drawing/2014/main" id="{339EB41A-4A94-4678-92DD-0C6DD47923EF}"/>
                  </a:ext>
                </a:extLst>
              </p:cNvPr>
              <p:cNvSpPr/>
              <p:nvPr/>
            </p:nvSpPr>
            <p:spPr>
              <a:xfrm flipH="1">
                <a:off x="3226307" y="2074196"/>
                <a:ext cx="305533" cy="266246"/>
              </a:xfrm>
              <a:custGeom>
                <a:avLst/>
                <a:gdLst/>
                <a:ahLst/>
                <a:cxnLst/>
                <a:rect l="l" t="t" r="r" b="b"/>
                <a:pathLst>
                  <a:path w="3764" h="3280" extrusionOk="0">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467;p43">
                <a:extLst>
                  <a:ext uri="{FF2B5EF4-FFF2-40B4-BE49-F238E27FC236}">
                    <a16:creationId xmlns:a16="http://schemas.microsoft.com/office/drawing/2014/main" id="{01EDF9AF-1340-4582-8F39-1576D1B150EC}"/>
                  </a:ext>
                </a:extLst>
              </p:cNvPr>
              <p:cNvSpPr/>
              <p:nvPr/>
            </p:nvSpPr>
            <p:spPr>
              <a:xfrm flipH="1">
                <a:off x="3433054" y="2226554"/>
                <a:ext cx="71756" cy="85069"/>
              </a:xfrm>
              <a:custGeom>
                <a:avLst/>
                <a:gdLst/>
                <a:ahLst/>
                <a:cxnLst/>
                <a:rect l="l" t="t" r="r" b="b"/>
                <a:pathLst>
                  <a:path w="884" h="1048" extrusionOk="0">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468;p43">
                <a:extLst>
                  <a:ext uri="{FF2B5EF4-FFF2-40B4-BE49-F238E27FC236}">
                    <a16:creationId xmlns:a16="http://schemas.microsoft.com/office/drawing/2014/main" id="{B8EC4FA3-A6E9-4F85-9BC2-EA5EEF34CF6F}"/>
                  </a:ext>
                </a:extLst>
              </p:cNvPr>
              <p:cNvSpPr/>
              <p:nvPr/>
            </p:nvSpPr>
            <p:spPr>
              <a:xfrm flipH="1">
                <a:off x="3399449" y="2256019"/>
                <a:ext cx="64289" cy="68185"/>
              </a:xfrm>
              <a:custGeom>
                <a:avLst/>
                <a:gdLst/>
                <a:ahLst/>
                <a:cxnLst/>
                <a:rect l="l" t="t" r="r" b="b"/>
                <a:pathLst>
                  <a:path w="792" h="840" extrusionOk="0">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469;p43">
                <a:extLst>
                  <a:ext uri="{FF2B5EF4-FFF2-40B4-BE49-F238E27FC236}">
                    <a16:creationId xmlns:a16="http://schemas.microsoft.com/office/drawing/2014/main" id="{C7D48A95-86A4-4C40-B4AF-236BD2DC438C}"/>
                  </a:ext>
                </a:extLst>
              </p:cNvPr>
              <p:cNvSpPr/>
              <p:nvPr/>
            </p:nvSpPr>
            <p:spPr>
              <a:xfrm flipH="1">
                <a:off x="2645276" y="1060447"/>
                <a:ext cx="777551" cy="1233578"/>
              </a:xfrm>
              <a:custGeom>
                <a:avLst/>
                <a:gdLst/>
                <a:ahLst/>
                <a:cxnLst/>
                <a:rect l="l" t="t" r="r" b="b"/>
                <a:pathLst>
                  <a:path w="9579" h="15197" extrusionOk="0">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470;p43">
                <a:extLst>
                  <a:ext uri="{FF2B5EF4-FFF2-40B4-BE49-F238E27FC236}">
                    <a16:creationId xmlns:a16="http://schemas.microsoft.com/office/drawing/2014/main" id="{5C647637-9449-4E01-BF44-972EED19C3E5}"/>
                  </a:ext>
                </a:extLst>
              </p:cNvPr>
              <p:cNvSpPr/>
              <p:nvPr/>
            </p:nvSpPr>
            <p:spPr>
              <a:xfrm flipH="1">
                <a:off x="3754086" y="1609571"/>
                <a:ext cx="92618" cy="448478"/>
              </a:xfrm>
              <a:custGeom>
                <a:avLst/>
                <a:gdLst/>
                <a:ahLst/>
                <a:cxnLst/>
                <a:rect l="l" t="t" r="r" b="b"/>
                <a:pathLst>
                  <a:path w="1141" h="5525" extrusionOk="0">
                    <a:moveTo>
                      <a:pt x="1140" y="0"/>
                    </a:moveTo>
                    <a:lnTo>
                      <a:pt x="0" y="5525"/>
                    </a:lnTo>
                    <a:cubicBezTo>
                      <a:pt x="327" y="5425"/>
                      <a:pt x="644" y="5295"/>
                      <a:pt x="947" y="5139"/>
                    </a:cubicBezTo>
                    <a:lnTo>
                      <a:pt x="1140" y="0"/>
                    </a:lnTo>
                    <a:close/>
                  </a:path>
                </a:pathLst>
              </a:custGeom>
              <a:solidFill>
                <a:schemeClr val="accent1">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471;p43">
                <a:extLst>
                  <a:ext uri="{FF2B5EF4-FFF2-40B4-BE49-F238E27FC236}">
                    <a16:creationId xmlns:a16="http://schemas.microsoft.com/office/drawing/2014/main" id="{1AA13CF9-6B6F-4941-9F2F-AF0065336F4E}"/>
                  </a:ext>
                </a:extLst>
              </p:cNvPr>
              <p:cNvSpPr/>
              <p:nvPr/>
            </p:nvSpPr>
            <p:spPr>
              <a:xfrm flipH="1">
                <a:off x="3150415" y="1049651"/>
                <a:ext cx="78737" cy="238647"/>
              </a:xfrm>
              <a:custGeom>
                <a:avLst/>
                <a:gdLst/>
                <a:ahLst/>
                <a:cxnLst/>
                <a:rect l="l" t="t" r="r" b="b"/>
                <a:pathLst>
                  <a:path w="970" h="2940" extrusionOk="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472;p43">
                <a:extLst>
                  <a:ext uri="{FF2B5EF4-FFF2-40B4-BE49-F238E27FC236}">
                    <a16:creationId xmlns:a16="http://schemas.microsoft.com/office/drawing/2014/main" id="{550A0067-47D5-4494-B559-76EFB2C780FA}"/>
                  </a:ext>
                </a:extLst>
              </p:cNvPr>
              <p:cNvSpPr/>
              <p:nvPr/>
            </p:nvSpPr>
            <p:spPr>
              <a:xfrm flipH="1">
                <a:off x="3506108" y="1064505"/>
                <a:ext cx="80361" cy="173709"/>
              </a:xfrm>
              <a:custGeom>
                <a:avLst/>
                <a:gdLst/>
                <a:ahLst/>
                <a:cxnLst/>
                <a:rect l="l" t="t" r="r" b="b"/>
                <a:pathLst>
                  <a:path w="990" h="2140" extrusionOk="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473;p43">
                <a:extLst>
                  <a:ext uri="{FF2B5EF4-FFF2-40B4-BE49-F238E27FC236}">
                    <a16:creationId xmlns:a16="http://schemas.microsoft.com/office/drawing/2014/main" id="{B7DD362B-AD9F-451D-9A29-7FD5625CB493}"/>
                  </a:ext>
                </a:extLst>
              </p:cNvPr>
              <p:cNvSpPr/>
              <p:nvPr/>
            </p:nvSpPr>
            <p:spPr>
              <a:xfrm flipH="1">
                <a:off x="3129311" y="1283830"/>
                <a:ext cx="67130" cy="65912"/>
              </a:xfrm>
              <a:custGeom>
                <a:avLst/>
                <a:gdLst/>
                <a:ahLst/>
                <a:cxnLst/>
                <a:rect l="l" t="t" r="r" b="b"/>
                <a:pathLst>
                  <a:path w="827" h="812" extrusionOk="0">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474;p43">
                <a:extLst>
                  <a:ext uri="{FF2B5EF4-FFF2-40B4-BE49-F238E27FC236}">
                    <a16:creationId xmlns:a16="http://schemas.microsoft.com/office/drawing/2014/main" id="{E1232AE7-A1E1-4BE7-9CFB-3FA156B644EB}"/>
                  </a:ext>
                </a:extLst>
              </p:cNvPr>
              <p:cNvSpPr/>
              <p:nvPr/>
            </p:nvSpPr>
            <p:spPr>
              <a:xfrm flipH="1">
                <a:off x="3424689" y="1226199"/>
                <a:ext cx="338165" cy="502782"/>
              </a:xfrm>
              <a:custGeom>
                <a:avLst/>
                <a:gdLst/>
                <a:ahLst/>
                <a:cxnLst/>
                <a:rect l="l" t="t" r="r" b="b"/>
                <a:pathLst>
                  <a:path w="4166" h="6194" extrusionOk="0">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475;p43">
                <a:extLst>
                  <a:ext uri="{FF2B5EF4-FFF2-40B4-BE49-F238E27FC236}">
                    <a16:creationId xmlns:a16="http://schemas.microsoft.com/office/drawing/2014/main" id="{AB9EA2D9-B943-4B91-915C-7C80EDA1C3B1}"/>
                  </a:ext>
                </a:extLst>
              </p:cNvPr>
              <p:cNvSpPr/>
              <p:nvPr/>
            </p:nvSpPr>
            <p:spPr>
              <a:xfrm flipH="1">
                <a:off x="3638905" y="1699346"/>
                <a:ext cx="35229" cy="34498"/>
              </a:xfrm>
              <a:custGeom>
                <a:avLst/>
                <a:gdLst/>
                <a:ahLst/>
                <a:cxnLst/>
                <a:rect l="l" t="t" r="r" b="b"/>
                <a:pathLst>
                  <a:path w="434" h="425" extrusionOk="0">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476;p43">
                <a:extLst>
                  <a:ext uri="{FF2B5EF4-FFF2-40B4-BE49-F238E27FC236}">
                    <a16:creationId xmlns:a16="http://schemas.microsoft.com/office/drawing/2014/main" id="{F4EF2BF0-D4D6-40C5-8A48-2BBED50B2CDD}"/>
                  </a:ext>
                </a:extLst>
              </p:cNvPr>
              <p:cNvSpPr/>
              <p:nvPr/>
            </p:nvSpPr>
            <p:spPr>
              <a:xfrm flipH="1">
                <a:off x="3520963" y="1704704"/>
                <a:ext cx="35229" cy="34498"/>
              </a:xfrm>
              <a:custGeom>
                <a:avLst/>
                <a:gdLst/>
                <a:ahLst/>
                <a:cxnLst/>
                <a:rect l="l" t="t" r="r" b="b"/>
                <a:pathLst>
                  <a:path w="434" h="425" extrusionOk="0">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477;p43">
              <a:extLst>
                <a:ext uri="{FF2B5EF4-FFF2-40B4-BE49-F238E27FC236}">
                  <a16:creationId xmlns:a16="http://schemas.microsoft.com/office/drawing/2014/main" id="{970738A1-40FF-489B-88D2-899CE9F3E73F}"/>
                </a:ext>
              </a:extLst>
            </p:cNvPr>
            <p:cNvGrpSpPr/>
            <p:nvPr/>
          </p:nvGrpSpPr>
          <p:grpSpPr>
            <a:xfrm>
              <a:off x="2550780" y="1556223"/>
              <a:ext cx="1459144" cy="3032417"/>
              <a:chOff x="2550780" y="1556223"/>
              <a:chExt cx="1459144" cy="3032417"/>
            </a:xfrm>
          </p:grpSpPr>
          <p:sp>
            <p:nvSpPr>
              <p:cNvPr id="177" name="Google Shape;1478;p43">
                <a:extLst>
                  <a:ext uri="{FF2B5EF4-FFF2-40B4-BE49-F238E27FC236}">
                    <a16:creationId xmlns:a16="http://schemas.microsoft.com/office/drawing/2014/main" id="{976422A3-147D-44A6-B41E-25A17767059D}"/>
                  </a:ext>
                </a:extLst>
              </p:cNvPr>
              <p:cNvSpPr/>
              <p:nvPr/>
            </p:nvSpPr>
            <p:spPr>
              <a:xfrm flipH="1">
                <a:off x="3187615" y="159482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479;p43">
                <a:extLst>
                  <a:ext uri="{FF2B5EF4-FFF2-40B4-BE49-F238E27FC236}">
                    <a16:creationId xmlns:a16="http://schemas.microsoft.com/office/drawing/2014/main" id="{1FD7CF8A-5343-4088-A321-F6C7569D781F}"/>
                  </a:ext>
                </a:extLst>
              </p:cNvPr>
              <p:cNvSpPr/>
              <p:nvPr/>
            </p:nvSpPr>
            <p:spPr>
              <a:xfrm flipH="1">
                <a:off x="3242527" y="170697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480;p43">
                <a:extLst>
                  <a:ext uri="{FF2B5EF4-FFF2-40B4-BE49-F238E27FC236}">
                    <a16:creationId xmlns:a16="http://schemas.microsoft.com/office/drawing/2014/main" id="{DBF7C3B7-D417-4951-BCAC-F388611FBFBC}"/>
                  </a:ext>
                </a:extLst>
              </p:cNvPr>
              <p:cNvSpPr/>
              <p:nvPr/>
            </p:nvSpPr>
            <p:spPr>
              <a:xfrm flipH="1">
                <a:off x="3279402" y="1812848"/>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481;p43">
                <a:extLst>
                  <a:ext uri="{FF2B5EF4-FFF2-40B4-BE49-F238E27FC236}">
                    <a16:creationId xmlns:a16="http://schemas.microsoft.com/office/drawing/2014/main" id="{64AF8C04-EA82-40FA-BE7F-D8752340D12F}"/>
                  </a:ext>
                </a:extLst>
              </p:cNvPr>
              <p:cNvSpPr/>
              <p:nvPr/>
            </p:nvSpPr>
            <p:spPr>
              <a:xfrm flipH="1">
                <a:off x="3255452" y="1881848"/>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482;p43">
                <a:extLst>
                  <a:ext uri="{FF2B5EF4-FFF2-40B4-BE49-F238E27FC236}">
                    <a16:creationId xmlns:a16="http://schemas.microsoft.com/office/drawing/2014/main" id="{4374BAC0-54A7-4AAB-8A4D-20A4E8419761}"/>
                  </a:ext>
                </a:extLst>
              </p:cNvPr>
              <p:cNvSpPr/>
              <p:nvPr/>
            </p:nvSpPr>
            <p:spPr>
              <a:xfrm flipH="1">
                <a:off x="2880715" y="1774761"/>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483;p43">
                <a:extLst>
                  <a:ext uri="{FF2B5EF4-FFF2-40B4-BE49-F238E27FC236}">
                    <a16:creationId xmlns:a16="http://schemas.microsoft.com/office/drawing/2014/main" id="{77C2EC07-CE71-48D1-B535-98E3D1DA116C}"/>
                  </a:ext>
                </a:extLst>
              </p:cNvPr>
              <p:cNvSpPr/>
              <p:nvPr/>
            </p:nvSpPr>
            <p:spPr>
              <a:xfrm flipH="1">
                <a:off x="2681752" y="4257267"/>
                <a:ext cx="498807" cy="271726"/>
              </a:xfrm>
              <a:custGeom>
                <a:avLst/>
                <a:gdLst/>
                <a:ahLst/>
                <a:cxnLst/>
                <a:rect l="l" t="t" r="r" b="b"/>
                <a:pathLst>
                  <a:path w="8413" h="4583" extrusionOk="0">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484;p43">
                <a:extLst>
                  <a:ext uri="{FF2B5EF4-FFF2-40B4-BE49-F238E27FC236}">
                    <a16:creationId xmlns:a16="http://schemas.microsoft.com/office/drawing/2014/main" id="{7B29FB39-9F96-44CB-BE5A-DE9A87B75D43}"/>
                  </a:ext>
                </a:extLst>
              </p:cNvPr>
              <p:cNvSpPr/>
              <p:nvPr/>
            </p:nvSpPr>
            <p:spPr>
              <a:xfrm flipH="1">
                <a:off x="3218633" y="4257267"/>
                <a:ext cx="492759" cy="271726"/>
              </a:xfrm>
              <a:custGeom>
                <a:avLst/>
                <a:gdLst/>
                <a:ahLst/>
                <a:cxnLst/>
                <a:rect l="l" t="t" r="r" b="b"/>
                <a:pathLst>
                  <a:path w="8311" h="4583" extrusionOk="0">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485;p43">
                <a:extLst>
                  <a:ext uri="{FF2B5EF4-FFF2-40B4-BE49-F238E27FC236}">
                    <a16:creationId xmlns:a16="http://schemas.microsoft.com/office/drawing/2014/main" id="{9BA14489-CE6F-45A8-900E-638967032065}"/>
                  </a:ext>
                </a:extLst>
              </p:cNvPr>
              <p:cNvSpPr/>
              <p:nvPr/>
            </p:nvSpPr>
            <p:spPr>
              <a:xfrm flipH="1">
                <a:off x="3759779" y="2690268"/>
                <a:ext cx="250145" cy="198206"/>
              </a:xfrm>
              <a:custGeom>
                <a:avLst/>
                <a:gdLst/>
                <a:ahLst/>
                <a:cxnLst/>
                <a:rect l="l" t="t" r="r" b="b"/>
                <a:pathLst>
                  <a:path w="4219" h="3343" extrusionOk="0">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486;p43">
                <a:extLst>
                  <a:ext uri="{FF2B5EF4-FFF2-40B4-BE49-F238E27FC236}">
                    <a16:creationId xmlns:a16="http://schemas.microsoft.com/office/drawing/2014/main" id="{10263721-D8F1-44B2-B1FA-963B1F7E457C}"/>
                  </a:ext>
                </a:extLst>
              </p:cNvPr>
              <p:cNvSpPr/>
              <p:nvPr/>
            </p:nvSpPr>
            <p:spPr>
              <a:xfrm flipH="1">
                <a:off x="3924724" y="2797525"/>
                <a:ext cx="67057" cy="59171"/>
              </a:xfrm>
              <a:custGeom>
                <a:avLst/>
                <a:gdLst/>
                <a:ahLst/>
                <a:cxnLst/>
                <a:rect l="l" t="t" r="r" b="b"/>
                <a:pathLst>
                  <a:path w="1131" h="998" extrusionOk="0">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487;p43">
                <a:extLst>
                  <a:ext uri="{FF2B5EF4-FFF2-40B4-BE49-F238E27FC236}">
                    <a16:creationId xmlns:a16="http://schemas.microsoft.com/office/drawing/2014/main" id="{08FADCA5-E120-4907-93D8-384669569283}"/>
                  </a:ext>
                </a:extLst>
              </p:cNvPr>
              <p:cNvSpPr/>
              <p:nvPr/>
            </p:nvSpPr>
            <p:spPr>
              <a:xfrm flipH="1">
                <a:off x="3902786" y="2826578"/>
                <a:ext cx="57986" cy="46721"/>
              </a:xfrm>
              <a:custGeom>
                <a:avLst/>
                <a:gdLst/>
                <a:ahLst/>
                <a:cxnLst/>
                <a:rect l="l" t="t" r="r" b="b"/>
                <a:pathLst>
                  <a:path w="978" h="788" extrusionOk="0">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488;p43">
                <a:extLst>
                  <a:ext uri="{FF2B5EF4-FFF2-40B4-BE49-F238E27FC236}">
                    <a16:creationId xmlns:a16="http://schemas.microsoft.com/office/drawing/2014/main" id="{326E13CF-CCA2-4A4D-B6AE-A335874DA881}"/>
                  </a:ext>
                </a:extLst>
              </p:cNvPr>
              <p:cNvSpPr/>
              <p:nvPr/>
            </p:nvSpPr>
            <p:spPr>
              <a:xfrm flipH="1">
                <a:off x="3846696" y="2745586"/>
                <a:ext cx="59942" cy="28934"/>
              </a:xfrm>
              <a:custGeom>
                <a:avLst/>
                <a:gdLst/>
                <a:ahLst/>
                <a:cxnLst/>
                <a:rect l="l" t="t" r="r" b="b"/>
                <a:pathLst>
                  <a:path w="1011" h="488" extrusionOk="0">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489;p43">
                <a:extLst>
                  <a:ext uri="{FF2B5EF4-FFF2-40B4-BE49-F238E27FC236}">
                    <a16:creationId xmlns:a16="http://schemas.microsoft.com/office/drawing/2014/main" id="{A770D56A-CAE9-4B8C-AE40-767B49B030F9}"/>
                  </a:ext>
                </a:extLst>
              </p:cNvPr>
              <p:cNvSpPr/>
              <p:nvPr/>
            </p:nvSpPr>
            <p:spPr>
              <a:xfrm flipH="1">
                <a:off x="3004231" y="1907510"/>
                <a:ext cx="239532" cy="336886"/>
              </a:xfrm>
              <a:custGeom>
                <a:avLst/>
                <a:gdLst/>
                <a:ahLst/>
                <a:cxnLst/>
                <a:rect l="l" t="t" r="r" b="b"/>
                <a:pathLst>
                  <a:path w="4040" h="5682" extrusionOk="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490;p43">
                <a:extLst>
                  <a:ext uri="{FF2B5EF4-FFF2-40B4-BE49-F238E27FC236}">
                    <a16:creationId xmlns:a16="http://schemas.microsoft.com/office/drawing/2014/main" id="{C29EFCFD-8143-4C63-BCF5-0D42FB223ECC}"/>
                  </a:ext>
                </a:extLst>
              </p:cNvPr>
              <p:cNvSpPr/>
              <p:nvPr/>
            </p:nvSpPr>
            <p:spPr>
              <a:xfrm flipH="1">
                <a:off x="3117060" y="1984706"/>
                <a:ext cx="97591" cy="129845"/>
              </a:xfrm>
              <a:custGeom>
                <a:avLst/>
                <a:gdLst/>
                <a:ahLst/>
                <a:cxnLst/>
                <a:rect l="l" t="t" r="r" b="b"/>
                <a:pathLst>
                  <a:path w="1646" h="2190" extrusionOk="0">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491;p43">
                <a:extLst>
                  <a:ext uri="{FF2B5EF4-FFF2-40B4-BE49-F238E27FC236}">
                    <a16:creationId xmlns:a16="http://schemas.microsoft.com/office/drawing/2014/main" id="{7083B453-DBE5-4C75-A584-605F6A753EA7}"/>
                  </a:ext>
                </a:extLst>
              </p:cNvPr>
              <p:cNvSpPr/>
              <p:nvPr/>
            </p:nvSpPr>
            <p:spPr>
              <a:xfrm flipH="1">
                <a:off x="3049472" y="1662164"/>
                <a:ext cx="314178" cy="415445"/>
              </a:xfrm>
              <a:custGeom>
                <a:avLst/>
                <a:gdLst/>
                <a:ahLst/>
                <a:cxnLst/>
                <a:rect l="l" t="t" r="r" b="b"/>
                <a:pathLst>
                  <a:path w="5299" h="7007" extrusionOk="0">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492;p43">
                <a:extLst>
                  <a:ext uri="{FF2B5EF4-FFF2-40B4-BE49-F238E27FC236}">
                    <a16:creationId xmlns:a16="http://schemas.microsoft.com/office/drawing/2014/main" id="{8CE23F2D-B54D-4D28-BB33-44F4A3C7458B}"/>
                  </a:ext>
                </a:extLst>
              </p:cNvPr>
              <p:cNvSpPr/>
              <p:nvPr/>
            </p:nvSpPr>
            <p:spPr>
              <a:xfrm flipH="1">
                <a:off x="3250167" y="1857883"/>
                <a:ext cx="22827" cy="91899"/>
              </a:xfrm>
              <a:custGeom>
                <a:avLst/>
                <a:gdLst/>
                <a:ahLst/>
                <a:cxnLst/>
                <a:rect l="l" t="t" r="r" b="b"/>
                <a:pathLst>
                  <a:path w="385" h="1550" extrusionOk="0">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493;p43">
                <a:extLst>
                  <a:ext uri="{FF2B5EF4-FFF2-40B4-BE49-F238E27FC236}">
                    <a16:creationId xmlns:a16="http://schemas.microsoft.com/office/drawing/2014/main" id="{5E4DD4C1-1B85-41C9-BE26-2E7157940039}"/>
                  </a:ext>
                </a:extLst>
              </p:cNvPr>
              <p:cNvSpPr/>
              <p:nvPr/>
            </p:nvSpPr>
            <p:spPr>
              <a:xfrm flipH="1">
                <a:off x="3198643" y="1851539"/>
                <a:ext cx="14467" cy="19447"/>
              </a:xfrm>
              <a:custGeom>
                <a:avLst/>
                <a:gdLst/>
                <a:ahLst/>
                <a:cxnLst/>
                <a:rect l="l" t="t" r="r" b="b"/>
                <a:pathLst>
                  <a:path w="244" h="328" extrusionOk="0">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494;p43">
                <a:extLst>
                  <a:ext uri="{FF2B5EF4-FFF2-40B4-BE49-F238E27FC236}">
                    <a16:creationId xmlns:a16="http://schemas.microsoft.com/office/drawing/2014/main" id="{70870A74-1297-4833-835C-BDD4CA00E54B}"/>
                  </a:ext>
                </a:extLst>
              </p:cNvPr>
              <p:cNvSpPr/>
              <p:nvPr/>
            </p:nvSpPr>
            <p:spPr>
              <a:xfrm flipH="1">
                <a:off x="3303173" y="1857705"/>
                <a:ext cx="14289" cy="19388"/>
              </a:xfrm>
              <a:custGeom>
                <a:avLst/>
                <a:gdLst/>
                <a:ahLst/>
                <a:cxnLst/>
                <a:rect l="l" t="t" r="r" b="b"/>
                <a:pathLst>
                  <a:path w="241" h="327" extrusionOk="0">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495;p43">
                <a:extLst>
                  <a:ext uri="{FF2B5EF4-FFF2-40B4-BE49-F238E27FC236}">
                    <a16:creationId xmlns:a16="http://schemas.microsoft.com/office/drawing/2014/main" id="{B4747A18-F104-49CE-923D-CFF84BF72DF0}"/>
                  </a:ext>
                </a:extLst>
              </p:cNvPr>
              <p:cNvSpPr/>
              <p:nvPr/>
            </p:nvSpPr>
            <p:spPr>
              <a:xfrm flipH="1">
                <a:off x="3204750" y="1942076"/>
                <a:ext cx="24961" cy="31246"/>
              </a:xfrm>
              <a:custGeom>
                <a:avLst/>
                <a:gdLst/>
                <a:ahLst/>
                <a:cxnLst/>
                <a:rect l="l" t="t" r="r" b="b"/>
                <a:pathLst>
                  <a:path w="421" h="527" extrusionOk="0">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496;p43">
                <a:extLst>
                  <a:ext uri="{FF2B5EF4-FFF2-40B4-BE49-F238E27FC236}">
                    <a16:creationId xmlns:a16="http://schemas.microsoft.com/office/drawing/2014/main" id="{2FF10234-D87E-4E4F-9049-AAA8F2608238}"/>
                  </a:ext>
                </a:extLst>
              </p:cNvPr>
              <p:cNvSpPr/>
              <p:nvPr/>
            </p:nvSpPr>
            <p:spPr>
              <a:xfrm flipH="1">
                <a:off x="3179077" y="1813534"/>
                <a:ext cx="55377" cy="16601"/>
              </a:xfrm>
              <a:custGeom>
                <a:avLst/>
                <a:gdLst/>
                <a:ahLst/>
                <a:cxnLst/>
                <a:rect l="l" t="t" r="r" b="b"/>
                <a:pathLst>
                  <a:path w="934" h="280" extrusionOk="0">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497;p43">
                <a:extLst>
                  <a:ext uri="{FF2B5EF4-FFF2-40B4-BE49-F238E27FC236}">
                    <a16:creationId xmlns:a16="http://schemas.microsoft.com/office/drawing/2014/main" id="{B79627F8-6C5C-483C-A308-8ECADE903CDA}"/>
                  </a:ext>
                </a:extLst>
              </p:cNvPr>
              <p:cNvSpPr/>
              <p:nvPr/>
            </p:nvSpPr>
            <p:spPr>
              <a:xfrm flipH="1">
                <a:off x="3289893" y="1818751"/>
                <a:ext cx="48321" cy="16127"/>
              </a:xfrm>
              <a:custGeom>
                <a:avLst/>
                <a:gdLst/>
                <a:ahLst/>
                <a:cxnLst/>
                <a:rect l="l" t="t" r="r" b="b"/>
                <a:pathLst>
                  <a:path w="815" h="272" extrusionOk="0">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498;p43">
                <a:extLst>
                  <a:ext uri="{FF2B5EF4-FFF2-40B4-BE49-F238E27FC236}">
                    <a16:creationId xmlns:a16="http://schemas.microsoft.com/office/drawing/2014/main" id="{0DD4AE27-FA07-40D4-AA82-134EBF1E06B8}"/>
                  </a:ext>
                </a:extLst>
              </p:cNvPr>
              <p:cNvSpPr/>
              <p:nvPr/>
            </p:nvSpPr>
            <p:spPr>
              <a:xfrm flipH="1">
                <a:off x="2908890" y="187377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499;p43">
                <a:extLst>
                  <a:ext uri="{FF2B5EF4-FFF2-40B4-BE49-F238E27FC236}">
                    <a16:creationId xmlns:a16="http://schemas.microsoft.com/office/drawing/2014/main" id="{AB635CDE-EFAE-4ACA-9A75-CE2FE36D7B6F}"/>
                  </a:ext>
                </a:extLst>
              </p:cNvPr>
              <p:cNvSpPr/>
              <p:nvPr/>
            </p:nvSpPr>
            <p:spPr>
              <a:xfrm flipH="1">
                <a:off x="2993200" y="1797822"/>
                <a:ext cx="89528" cy="120952"/>
              </a:xfrm>
              <a:custGeom>
                <a:avLst/>
                <a:gdLst/>
                <a:ahLst/>
                <a:cxnLst/>
                <a:rect l="l" t="t" r="r" b="b"/>
                <a:pathLst>
                  <a:path w="1510" h="2040" extrusionOk="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500;p43">
                <a:extLst>
                  <a:ext uri="{FF2B5EF4-FFF2-40B4-BE49-F238E27FC236}">
                    <a16:creationId xmlns:a16="http://schemas.microsoft.com/office/drawing/2014/main" id="{6AC11BAE-F09C-496C-84C1-B9AEDBDAA17A}"/>
                  </a:ext>
                </a:extLst>
              </p:cNvPr>
              <p:cNvSpPr/>
              <p:nvPr/>
            </p:nvSpPr>
            <p:spPr>
              <a:xfrm flipH="1">
                <a:off x="3033458" y="1828831"/>
                <a:ext cx="31839" cy="50456"/>
              </a:xfrm>
              <a:custGeom>
                <a:avLst/>
                <a:gdLst/>
                <a:ahLst/>
                <a:cxnLst/>
                <a:rect l="l" t="t" r="r" b="b"/>
                <a:pathLst>
                  <a:path w="537" h="851" extrusionOk="0">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501;p43">
                <a:extLst>
                  <a:ext uri="{FF2B5EF4-FFF2-40B4-BE49-F238E27FC236}">
                    <a16:creationId xmlns:a16="http://schemas.microsoft.com/office/drawing/2014/main" id="{77B3EF4B-BD51-48DE-8620-F71B20FDCABB}"/>
                  </a:ext>
                </a:extLst>
              </p:cNvPr>
              <p:cNvSpPr/>
              <p:nvPr/>
            </p:nvSpPr>
            <p:spPr>
              <a:xfrm flipH="1">
                <a:off x="3056171" y="1662164"/>
                <a:ext cx="282576" cy="142770"/>
              </a:xfrm>
              <a:custGeom>
                <a:avLst/>
                <a:gdLst/>
                <a:ahLst/>
                <a:cxnLst/>
                <a:rect l="l" t="t" r="r" b="b"/>
                <a:pathLst>
                  <a:path w="4766" h="2408" extrusionOk="0">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w="9525" cap="flat" cmpd="sng">
                <a:solidFill>
                  <a:srgbClr val="1516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502;p43">
                <a:extLst>
                  <a:ext uri="{FF2B5EF4-FFF2-40B4-BE49-F238E27FC236}">
                    <a16:creationId xmlns:a16="http://schemas.microsoft.com/office/drawing/2014/main" id="{A66D9B94-765D-4263-9B54-4374E297E227}"/>
                  </a:ext>
                </a:extLst>
              </p:cNvPr>
              <p:cNvSpPr/>
              <p:nvPr/>
            </p:nvSpPr>
            <p:spPr>
              <a:xfrm flipH="1">
                <a:off x="2711820" y="2766694"/>
                <a:ext cx="874350" cy="1492211"/>
              </a:xfrm>
              <a:custGeom>
                <a:avLst/>
                <a:gdLst/>
                <a:ahLst/>
                <a:cxnLst/>
                <a:rect l="l" t="t" r="r" b="b"/>
                <a:pathLst>
                  <a:path w="14747" h="25168" extrusionOk="0">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503;p43">
                <a:extLst>
                  <a:ext uri="{FF2B5EF4-FFF2-40B4-BE49-F238E27FC236}">
                    <a16:creationId xmlns:a16="http://schemas.microsoft.com/office/drawing/2014/main" id="{4181868C-35B4-4C97-8D09-1A4D14FFD289}"/>
                  </a:ext>
                </a:extLst>
              </p:cNvPr>
              <p:cNvSpPr/>
              <p:nvPr/>
            </p:nvSpPr>
            <p:spPr>
              <a:xfrm flipH="1">
                <a:off x="3131229" y="3195308"/>
                <a:ext cx="55614" cy="850574"/>
              </a:xfrm>
              <a:custGeom>
                <a:avLst/>
                <a:gdLst/>
                <a:ahLst/>
                <a:cxnLst/>
                <a:rect l="l" t="t" r="r" b="b"/>
                <a:pathLst>
                  <a:path w="938" h="14346" extrusionOk="0">
                    <a:moveTo>
                      <a:pt x="574" y="0"/>
                    </a:moveTo>
                    <a:lnTo>
                      <a:pt x="1" y="14346"/>
                    </a:lnTo>
                    <a:lnTo>
                      <a:pt x="937" y="7918"/>
                    </a:lnTo>
                    <a:lnTo>
                      <a:pt x="574" y="0"/>
                    </a:lnTo>
                    <a:close/>
                  </a:path>
                </a:pathLst>
              </a:custGeom>
              <a:solidFill>
                <a:srgbClr val="B5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504;p43">
                <a:extLst>
                  <a:ext uri="{FF2B5EF4-FFF2-40B4-BE49-F238E27FC236}">
                    <a16:creationId xmlns:a16="http://schemas.microsoft.com/office/drawing/2014/main" id="{01C42B7E-3B74-417C-AA1A-FA73474EC104}"/>
                  </a:ext>
                </a:extLst>
              </p:cNvPr>
              <p:cNvSpPr/>
              <p:nvPr/>
            </p:nvSpPr>
            <p:spPr>
              <a:xfrm flipH="1">
                <a:off x="2809002" y="2156828"/>
                <a:ext cx="1045046" cy="710294"/>
              </a:xfrm>
              <a:custGeom>
                <a:avLst/>
                <a:gdLst/>
                <a:ahLst/>
                <a:cxnLst/>
                <a:rect l="l" t="t" r="r" b="b"/>
                <a:pathLst>
                  <a:path w="17626" h="11980" extrusionOk="0">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505;p43">
                <a:extLst>
                  <a:ext uri="{FF2B5EF4-FFF2-40B4-BE49-F238E27FC236}">
                    <a16:creationId xmlns:a16="http://schemas.microsoft.com/office/drawing/2014/main" id="{C2FEFE9D-F966-4486-87B3-B9CAA534FCD9}"/>
                  </a:ext>
                </a:extLst>
              </p:cNvPr>
              <p:cNvSpPr/>
              <p:nvPr/>
            </p:nvSpPr>
            <p:spPr>
              <a:xfrm flipH="1">
                <a:off x="2808989" y="2156828"/>
                <a:ext cx="434536" cy="609916"/>
              </a:xfrm>
              <a:custGeom>
                <a:avLst/>
                <a:gdLst/>
                <a:ahLst/>
                <a:cxnLst/>
                <a:rect l="l" t="t" r="r" b="b"/>
                <a:pathLst>
                  <a:path w="7329" h="10287" extrusionOk="0">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DF8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506;p43">
                <a:extLst>
                  <a:ext uri="{FF2B5EF4-FFF2-40B4-BE49-F238E27FC236}">
                    <a16:creationId xmlns:a16="http://schemas.microsoft.com/office/drawing/2014/main" id="{5D939FE3-71F7-4DE3-9391-96BBE49AF04A}"/>
                  </a:ext>
                </a:extLst>
              </p:cNvPr>
              <p:cNvSpPr/>
              <p:nvPr/>
            </p:nvSpPr>
            <p:spPr>
              <a:xfrm flipH="1">
                <a:off x="3356477" y="2513285"/>
                <a:ext cx="61365" cy="234966"/>
              </a:xfrm>
              <a:custGeom>
                <a:avLst/>
                <a:gdLst/>
                <a:ahLst/>
                <a:cxnLst/>
                <a:rect l="l" t="t" r="r" b="b"/>
                <a:pathLst>
                  <a:path w="1035" h="3963" extrusionOk="0">
                    <a:moveTo>
                      <a:pt x="1034" y="0"/>
                    </a:moveTo>
                    <a:lnTo>
                      <a:pt x="1" y="3962"/>
                    </a:lnTo>
                    <a:cubicBezTo>
                      <a:pt x="294" y="3789"/>
                      <a:pt x="551" y="3612"/>
                      <a:pt x="751" y="3425"/>
                    </a:cubicBezTo>
                    <a:lnTo>
                      <a:pt x="1034"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507;p43">
                <a:extLst>
                  <a:ext uri="{FF2B5EF4-FFF2-40B4-BE49-F238E27FC236}">
                    <a16:creationId xmlns:a16="http://schemas.microsoft.com/office/drawing/2014/main" id="{005019C8-105C-439A-9DFB-F830BD281746}"/>
                  </a:ext>
                </a:extLst>
              </p:cNvPr>
              <p:cNvSpPr/>
              <p:nvPr/>
            </p:nvSpPr>
            <p:spPr>
              <a:xfrm flipH="1">
                <a:off x="3220173" y="2168864"/>
                <a:ext cx="368369" cy="1776684"/>
              </a:xfrm>
              <a:custGeom>
                <a:avLst/>
                <a:gdLst/>
                <a:ahLst/>
                <a:cxnLst/>
                <a:rect l="l" t="t" r="r" b="b"/>
                <a:pathLst>
                  <a:path w="6213" h="29966" extrusionOk="0">
                    <a:moveTo>
                      <a:pt x="6213" y="0"/>
                    </a:moveTo>
                    <a:lnTo>
                      <a:pt x="3630" y="9234"/>
                    </a:lnTo>
                    <a:lnTo>
                      <a:pt x="1" y="29965"/>
                    </a:lnTo>
                    <a:lnTo>
                      <a:pt x="5042" y="29965"/>
                    </a:lnTo>
                    <a:lnTo>
                      <a:pt x="6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508;p43">
                <a:extLst>
                  <a:ext uri="{FF2B5EF4-FFF2-40B4-BE49-F238E27FC236}">
                    <a16:creationId xmlns:a16="http://schemas.microsoft.com/office/drawing/2014/main" id="{40692589-9D3C-4FAF-979D-EB2735743046}"/>
                  </a:ext>
                </a:extLst>
              </p:cNvPr>
              <p:cNvSpPr/>
              <p:nvPr/>
            </p:nvSpPr>
            <p:spPr>
              <a:xfrm flipH="1">
                <a:off x="2696571" y="2156828"/>
                <a:ext cx="308486" cy="1788720"/>
              </a:xfrm>
              <a:custGeom>
                <a:avLst/>
                <a:gdLst/>
                <a:ahLst/>
                <a:cxnLst/>
                <a:rect l="l" t="t" r="r" b="b"/>
                <a:pathLst>
                  <a:path w="5203" h="30169" extrusionOk="0">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509;p43">
                <a:extLst>
                  <a:ext uri="{FF2B5EF4-FFF2-40B4-BE49-F238E27FC236}">
                    <a16:creationId xmlns:a16="http://schemas.microsoft.com/office/drawing/2014/main" id="{A7BC7C48-ECAE-4E53-92B4-6836ED37AF68}"/>
                  </a:ext>
                </a:extLst>
              </p:cNvPr>
              <p:cNvSpPr/>
              <p:nvPr/>
            </p:nvSpPr>
            <p:spPr>
              <a:xfrm flipH="1">
                <a:off x="2802048" y="2467809"/>
                <a:ext cx="203009" cy="458786"/>
              </a:xfrm>
              <a:custGeom>
                <a:avLst/>
                <a:gdLst/>
                <a:ahLst/>
                <a:cxnLst/>
                <a:rect l="l" t="t" r="r" b="b"/>
                <a:pathLst>
                  <a:path w="3424" h="7738" extrusionOk="0">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510;p43">
                <a:extLst>
                  <a:ext uri="{FF2B5EF4-FFF2-40B4-BE49-F238E27FC236}">
                    <a16:creationId xmlns:a16="http://schemas.microsoft.com/office/drawing/2014/main" id="{B74FDD14-3420-4864-BCF5-0B77FDDDE402}"/>
                  </a:ext>
                </a:extLst>
              </p:cNvPr>
              <p:cNvSpPr/>
              <p:nvPr/>
            </p:nvSpPr>
            <p:spPr>
              <a:xfrm flipH="1">
                <a:off x="3005001" y="2587339"/>
                <a:ext cx="186586" cy="179412"/>
              </a:xfrm>
              <a:custGeom>
                <a:avLst/>
                <a:gdLst/>
                <a:ahLst/>
                <a:cxnLst/>
                <a:rect l="l" t="t" r="r" b="b"/>
                <a:pathLst>
                  <a:path w="3147" h="3026" extrusionOk="0">
                    <a:moveTo>
                      <a:pt x="3146" y="0"/>
                    </a:moveTo>
                    <a:lnTo>
                      <a:pt x="1" y="1733"/>
                    </a:lnTo>
                    <a:lnTo>
                      <a:pt x="477" y="3026"/>
                    </a:lnTo>
                    <a:lnTo>
                      <a:pt x="3146" y="3026"/>
                    </a:lnTo>
                    <a:lnTo>
                      <a:pt x="3146" y="0"/>
                    </a:lnTo>
                    <a:close/>
                  </a:path>
                </a:pathLst>
              </a:custGeom>
              <a:solidFill>
                <a:srgbClr val="4D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511;p43">
                <a:extLst>
                  <a:ext uri="{FF2B5EF4-FFF2-40B4-BE49-F238E27FC236}">
                    <a16:creationId xmlns:a16="http://schemas.microsoft.com/office/drawing/2014/main" id="{23C4E2D2-299A-47E2-8C4B-4960D684789A}"/>
                  </a:ext>
                </a:extLst>
              </p:cNvPr>
              <p:cNvSpPr/>
              <p:nvPr/>
            </p:nvSpPr>
            <p:spPr>
              <a:xfrm flipH="1">
                <a:off x="3005001" y="2766694"/>
                <a:ext cx="158304" cy="169866"/>
              </a:xfrm>
              <a:custGeom>
                <a:avLst/>
                <a:gdLst/>
                <a:ahLst/>
                <a:cxnLst/>
                <a:rect l="l" t="t" r="r" b="b"/>
                <a:pathLst>
                  <a:path w="2670" h="2865" extrusionOk="0">
                    <a:moveTo>
                      <a:pt x="0" y="1"/>
                    </a:moveTo>
                    <a:lnTo>
                      <a:pt x="1057" y="2864"/>
                    </a:lnTo>
                    <a:cubicBezTo>
                      <a:pt x="1057" y="2864"/>
                      <a:pt x="1686" y="2837"/>
                      <a:pt x="2669" y="2697"/>
                    </a:cubicBezTo>
                    <a:lnTo>
                      <a:pt x="2669" y="1"/>
                    </a:lnTo>
                    <a:close/>
                  </a:path>
                </a:pathLst>
              </a:custGeom>
              <a:solidFill>
                <a:srgbClr val="B82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512;p43">
                <a:extLst>
                  <a:ext uri="{FF2B5EF4-FFF2-40B4-BE49-F238E27FC236}">
                    <a16:creationId xmlns:a16="http://schemas.microsoft.com/office/drawing/2014/main" id="{67EC4482-F2B3-49C8-815B-0A7A4F33EA5B}"/>
                  </a:ext>
                </a:extLst>
              </p:cNvPr>
              <p:cNvSpPr/>
              <p:nvPr/>
            </p:nvSpPr>
            <p:spPr>
              <a:xfrm flipH="1">
                <a:off x="2796125" y="2482038"/>
                <a:ext cx="536515" cy="617090"/>
              </a:xfrm>
              <a:custGeom>
                <a:avLst/>
                <a:gdLst/>
                <a:ahLst/>
                <a:cxnLst/>
                <a:rect l="l" t="t" r="r" b="b"/>
                <a:pathLst>
                  <a:path w="9049" h="10408" extrusionOk="0">
                    <a:moveTo>
                      <a:pt x="5765" y="0"/>
                    </a:moveTo>
                    <a:lnTo>
                      <a:pt x="0" y="2826"/>
                    </a:lnTo>
                    <a:lnTo>
                      <a:pt x="3266" y="10407"/>
                    </a:lnTo>
                    <a:lnTo>
                      <a:pt x="9048" y="7768"/>
                    </a:lnTo>
                    <a:lnTo>
                      <a:pt x="5765" y="0"/>
                    </a:lnTo>
                    <a:close/>
                  </a:path>
                </a:pathLst>
              </a:custGeom>
              <a:solidFill>
                <a:srgbClr val="AAD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513;p43">
                <a:extLst>
                  <a:ext uri="{FF2B5EF4-FFF2-40B4-BE49-F238E27FC236}">
                    <a16:creationId xmlns:a16="http://schemas.microsoft.com/office/drawing/2014/main" id="{33F57EB9-9A9B-4549-8A4D-F334ACCF9B07}"/>
                  </a:ext>
                </a:extLst>
              </p:cNvPr>
              <p:cNvSpPr/>
              <p:nvPr/>
            </p:nvSpPr>
            <p:spPr>
              <a:xfrm flipH="1">
                <a:off x="3080480" y="2716949"/>
                <a:ext cx="247417" cy="186526"/>
              </a:xfrm>
              <a:custGeom>
                <a:avLst/>
                <a:gdLst/>
                <a:ahLst/>
                <a:cxnLst/>
                <a:rect l="l" t="t" r="r" b="b"/>
                <a:pathLst>
                  <a:path w="4173" h="3146" extrusionOk="0">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514;p43">
                <a:extLst>
                  <a:ext uri="{FF2B5EF4-FFF2-40B4-BE49-F238E27FC236}">
                    <a16:creationId xmlns:a16="http://schemas.microsoft.com/office/drawing/2014/main" id="{D742057D-318E-4593-B2EF-A7CE9FD9A63D}"/>
                  </a:ext>
                </a:extLst>
              </p:cNvPr>
              <p:cNvSpPr/>
              <p:nvPr/>
            </p:nvSpPr>
            <p:spPr>
              <a:xfrm flipH="1">
                <a:off x="3241096" y="2813771"/>
                <a:ext cx="71029" cy="53361"/>
              </a:xfrm>
              <a:custGeom>
                <a:avLst/>
                <a:gdLst/>
                <a:ahLst/>
                <a:cxnLst/>
                <a:rect l="l" t="t" r="r" b="b"/>
                <a:pathLst>
                  <a:path w="1198" h="900" extrusionOk="0">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515;p43">
                <a:extLst>
                  <a:ext uri="{FF2B5EF4-FFF2-40B4-BE49-F238E27FC236}">
                    <a16:creationId xmlns:a16="http://schemas.microsoft.com/office/drawing/2014/main" id="{FDBD83E7-45C0-4749-9B76-FC867346403F}"/>
                  </a:ext>
                </a:extLst>
              </p:cNvPr>
              <p:cNvSpPr/>
              <p:nvPr/>
            </p:nvSpPr>
            <p:spPr>
              <a:xfrm flipH="1">
                <a:off x="3222360" y="2844958"/>
                <a:ext cx="60713" cy="41799"/>
              </a:xfrm>
              <a:custGeom>
                <a:avLst/>
                <a:gdLst/>
                <a:ahLst/>
                <a:cxnLst/>
                <a:rect l="l" t="t" r="r" b="b"/>
                <a:pathLst>
                  <a:path w="1024" h="705" extrusionOk="0">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516;p43">
                <a:extLst>
                  <a:ext uri="{FF2B5EF4-FFF2-40B4-BE49-F238E27FC236}">
                    <a16:creationId xmlns:a16="http://schemas.microsoft.com/office/drawing/2014/main" id="{AE3CB973-8019-4465-AEF2-6DCDAC5C9A44}"/>
                  </a:ext>
                </a:extLst>
              </p:cNvPr>
              <p:cNvSpPr/>
              <p:nvPr/>
            </p:nvSpPr>
            <p:spPr>
              <a:xfrm flipH="1">
                <a:off x="2550780" y="2156828"/>
                <a:ext cx="607426" cy="746046"/>
              </a:xfrm>
              <a:custGeom>
                <a:avLst/>
                <a:gdLst/>
                <a:ahLst/>
                <a:cxnLst/>
                <a:rect l="l" t="t" r="r" b="b"/>
                <a:pathLst>
                  <a:path w="10245" h="12583" extrusionOk="0">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517;p43">
                <a:extLst>
                  <a:ext uri="{FF2B5EF4-FFF2-40B4-BE49-F238E27FC236}">
                    <a16:creationId xmlns:a16="http://schemas.microsoft.com/office/drawing/2014/main" id="{2427B04E-D3AC-4616-BAA6-DCD9FF25DD02}"/>
                  </a:ext>
                </a:extLst>
              </p:cNvPr>
              <p:cNvSpPr/>
              <p:nvPr/>
            </p:nvSpPr>
            <p:spPr>
              <a:xfrm flipH="1">
                <a:off x="2880726" y="2153270"/>
                <a:ext cx="129074" cy="362618"/>
              </a:xfrm>
              <a:custGeom>
                <a:avLst/>
                <a:gdLst/>
                <a:ahLst/>
                <a:cxnLst/>
                <a:rect l="l" t="t" r="r" b="b"/>
                <a:pathLst>
                  <a:path w="2177" h="6116" extrusionOk="0">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518;p43">
                <a:extLst>
                  <a:ext uri="{FF2B5EF4-FFF2-40B4-BE49-F238E27FC236}">
                    <a16:creationId xmlns:a16="http://schemas.microsoft.com/office/drawing/2014/main" id="{DB2B7741-5073-4F63-83C7-BBC594395B3D}"/>
                  </a:ext>
                </a:extLst>
              </p:cNvPr>
              <p:cNvSpPr/>
              <p:nvPr/>
            </p:nvSpPr>
            <p:spPr>
              <a:xfrm flipH="1">
                <a:off x="3215424" y="2165306"/>
                <a:ext cx="129252" cy="393271"/>
              </a:xfrm>
              <a:custGeom>
                <a:avLst/>
                <a:gdLst/>
                <a:ahLst/>
                <a:cxnLst/>
                <a:rect l="l" t="t" r="r" b="b"/>
                <a:pathLst>
                  <a:path w="2180" h="6633" extrusionOk="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519;p43">
                <a:extLst>
                  <a:ext uri="{FF2B5EF4-FFF2-40B4-BE49-F238E27FC236}">
                    <a16:creationId xmlns:a16="http://schemas.microsoft.com/office/drawing/2014/main" id="{E590919E-4577-40F0-A898-BA5D357DBF84}"/>
                  </a:ext>
                </a:extLst>
              </p:cNvPr>
              <p:cNvSpPr/>
              <p:nvPr/>
            </p:nvSpPr>
            <p:spPr>
              <a:xfrm flipH="1">
                <a:off x="2652159" y="4353140"/>
                <a:ext cx="190914" cy="235500"/>
              </a:xfrm>
              <a:custGeom>
                <a:avLst/>
                <a:gdLst/>
                <a:ahLst/>
                <a:cxnLst/>
                <a:rect l="l" t="t" r="r" b="b"/>
                <a:pathLst>
                  <a:path w="3220" h="3972" extrusionOk="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520;p43">
                <a:extLst>
                  <a:ext uri="{FF2B5EF4-FFF2-40B4-BE49-F238E27FC236}">
                    <a16:creationId xmlns:a16="http://schemas.microsoft.com/office/drawing/2014/main" id="{B20611A5-373F-437C-B867-0E4D73612818}"/>
                  </a:ext>
                </a:extLst>
              </p:cNvPr>
              <p:cNvSpPr/>
              <p:nvPr/>
            </p:nvSpPr>
            <p:spPr>
              <a:xfrm flipH="1">
                <a:off x="3218805" y="4353140"/>
                <a:ext cx="190914" cy="235500"/>
              </a:xfrm>
              <a:custGeom>
                <a:avLst/>
                <a:gdLst/>
                <a:ahLst/>
                <a:cxnLst/>
                <a:rect l="l" t="t" r="r" b="b"/>
                <a:pathLst>
                  <a:path w="3220" h="3972" extrusionOk="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521;p43">
                <a:extLst>
                  <a:ext uri="{FF2B5EF4-FFF2-40B4-BE49-F238E27FC236}">
                    <a16:creationId xmlns:a16="http://schemas.microsoft.com/office/drawing/2014/main" id="{1E651D88-2D52-4D00-85D6-E11291BC038C}"/>
                  </a:ext>
                </a:extLst>
              </p:cNvPr>
              <p:cNvSpPr/>
              <p:nvPr/>
            </p:nvSpPr>
            <p:spPr>
              <a:xfrm flipH="1">
                <a:off x="3285984" y="3847685"/>
                <a:ext cx="286489" cy="11917"/>
              </a:xfrm>
              <a:custGeom>
                <a:avLst/>
                <a:gdLst/>
                <a:ahLst/>
                <a:cxnLst/>
                <a:rect l="l" t="t" r="r" b="b"/>
                <a:pathLst>
                  <a:path w="4832" h="201" extrusionOk="0">
                    <a:moveTo>
                      <a:pt x="0" y="0"/>
                    </a:moveTo>
                    <a:lnTo>
                      <a:pt x="0" y="200"/>
                    </a:lnTo>
                    <a:lnTo>
                      <a:pt x="4831" y="200"/>
                    </a:lnTo>
                    <a:lnTo>
                      <a:pt x="4831"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522;p43">
                <a:extLst>
                  <a:ext uri="{FF2B5EF4-FFF2-40B4-BE49-F238E27FC236}">
                    <a16:creationId xmlns:a16="http://schemas.microsoft.com/office/drawing/2014/main" id="{8055B1FD-E4C8-4529-8FB8-4D085627F6A4}"/>
                  </a:ext>
                </a:extLst>
              </p:cNvPr>
              <p:cNvSpPr/>
              <p:nvPr/>
            </p:nvSpPr>
            <p:spPr>
              <a:xfrm flipH="1">
                <a:off x="2705702" y="3847685"/>
                <a:ext cx="299355" cy="11917"/>
              </a:xfrm>
              <a:custGeom>
                <a:avLst/>
                <a:gdLst/>
                <a:ahLst/>
                <a:cxnLst/>
                <a:rect l="l" t="t" r="r" b="b"/>
                <a:pathLst>
                  <a:path w="5049" h="201" extrusionOk="0">
                    <a:moveTo>
                      <a:pt x="0" y="0"/>
                    </a:moveTo>
                    <a:lnTo>
                      <a:pt x="0" y="200"/>
                    </a:lnTo>
                    <a:lnTo>
                      <a:pt x="5049" y="200"/>
                    </a:lnTo>
                    <a:lnTo>
                      <a:pt x="5049" y="0"/>
                    </a:ln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523;p43">
                <a:extLst>
                  <a:ext uri="{FF2B5EF4-FFF2-40B4-BE49-F238E27FC236}">
                    <a16:creationId xmlns:a16="http://schemas.microsoft.com/office/drawing/2014/main" id="{5999F002-542E-45E5-95D0-D8E54A677B8F}"/>
                  </a:ext>
                </a:extLst>
              </p:cNvPr>
              <p:cNvSpPr/>
              <p:nvPr/>
            </p:nvSpPr>
            <p:spPr>
              <a:xfrm flipH="1">
                <a:off x="3027292" y="2831321"/>
                <a:ext cx="40792" cy="40792"/>
              </a:xfrm>
              <a:custGeom>
                <a:avLst/>
                <a:gdLst/>
                <a:ahLst/>
                <a:cxnLst/>
                <a:rect l="l" t="t" r="r" b="b"/>
                <a:pathLst>
                  <a:path w="688" h="688" extrusionOk="0">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524;p43">
                <a:extLst>
                  <a:ext uri="{FF2B5EF4-FFF2-40B4-BE49-F238E27FC236}">
                    <a16:creationId xmlns:a16="http://schemas.microsoft.com/office/drawing/2014/main" id="{B412F28A-A172-429B-9883-5FB301183056}"/>
                  </a:ext>
                </a:extLst>
              </p:cNvPr>
              <p:cNvSpPr/>
              <p:nvPr/>
            </p:nvSpPr>
            <p:spPr>
              <a:xfrm flipH="1">
                <a:off x="3714714" y="2792011"/>
                <a:ext cx="40792" cy="40554"/>
              </a:xfrm>
              <a:custGeom>
                <a:avLst/>
                <a:gdLst/>
                <a:ahLst/>
                <a:cxnLst/>
                <a:rect l="l" t="t" r="r" b="b"/>
                <a:pathLst>
                  <a:path w="688" h="684" extrusionOk="0">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525;p43">
                <a:extLst>
                  <a:ext uri="{FF2B5EF4-FFF2-40B4-BE49-F238E27FC236}">
                    <a16:creationId xmlns:a16="http://schemas.microsoft.com/office/drawing/2014/main" id="{D155C987-DB4A-408F-8C39-D37231F20739}"/>
                  </a:ext>
                </a:extLst>
              </p:cNvPr>
              <p:cNvSpPr/>
              <p:nvPr/>
            </p:nvSpPr>
            <p:spPr>
              <a:xfrm flipH="1">
                <a:off x="2814552" y="185772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526;p43">
                <a:extLst>
                  <a:ext uri="{FF2B5EF4-FFF2-40B4-BE49-F238E27FC236}">
                    <a16:creationId xmlns:a16="http://schemas.microsoft.com/office/drawing/2014/main" id="{3D81FF8D-3DC9-4F1B-B429-4D81787A4639}"/>
                  </a:ext>
                </a:extLst>
              </p:cNvPr>
              <p:cNvSpPr/>
              <p:nvPr/>
            </p:nvSpPr>
            <p:spPr>
              <a:xfrm flipH="1">
                <a:off x="2908890" y="1679098"/>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27;p43">
                <a:extLst>
                  <a:ext uri="{FF2B5EF4-FFF2-40B4-BE49-F238E27FC236}">
                    <a16:creationId xmlns:a16="http://schemas.microsoft.com/office/drawing/2014/main" id="{395B666A-F6EB-41C0-9196-706DCC2A7F0E}"/>
                  </a:ext>
                </a:extLst>
              </p:cNvPr>
              <p:cNvSpPr/>
              <p:nvPr/>
            </p:nvSpPr>
            <p:spPr>
              <a:xfrm flipH="1">
                <a:off x="2975390" y="160012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528;p43">
                <a:extLst>
                  <a:ext uri="{FF2B5EF4-FFF2-40B4-BE49-F238E27FC236}">
                    <a16:creationId xmlns:a16="http://schemas.microsoft.com/office/drawing/2014/main" id="{08949A13-F374-4CE4-AD40-A2A0B7598499}"/>
                  </a:ext>
                </a:extLst>
              </p:cNvPr>
              <p:cNvSpPr/>
              <p:nvPr/>
            </p:nvSpPr>
            <p:spPr>
              <a:xfrm flipH="1">
                <a:off x="3076852" y="155622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529;p43">
                <a:extLst>
                  <a:ext uri="{FF2B5EF4-FFF2-40B4-BE49-F238E27FC236}">
                    <a16:creationId xmlns:a16="http://schemas.microsoft.com/office/drawing/2014/main" id="{20A37A8B-6FA1-4AAE-8EF8-9F4F1065111D}"/>
                  </a:ext>
                </a:extLst>
              </p:cNvPr>
              <p:cNvSpPr/>
              <p:nvPr/>
            </p:nvSpPr>
            <p:spPr>
              <a:xfrm flipH="1">
                <a:off x="2814552" y="1742448"/>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530;p43">
                <a:extLst>
                  <a:ext uri="{FF2B5EF4-FFF2-40B4-BE49-F238E27FC236}">
                    <a16:creationId xmlns:a16="http://schemas.microsoft.com/office/drawing/2014/main" id="{899D7798-25DC-4CC2-8893-148452DB4B76}"/>
                  </a:ext>
                </a:extLst>
              </p:cNvPr>
              <p:cNvSpPr/>
              <p:nvPr/>
            </p:nvSpPr>
            <p:spPr>
              <a:xfrm flipH="1">
                <a:off x="2880715" y="1648973"/>
                <a:ext cx="177989" cy="144371"/>
              </a:xfrm>
              <a:custGeom>
                <a:avLst/>
                <a:gdLst/>
                <a:ahLst/>
                <a:cxnLst/>
                <a:rect l="l" t="t" r="r" b="b"/>
                <a:pathLst>
                  <a:path w="3002" h="2435" extrusionOk="0">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5" name="Google Shape;245;p14"/>
          <p:cNvSpPr txBox="1">
            <a:spLocks noGrp="1"/>
          </p:cNvSpPr>
          <p:nvPr>
            <p:ph type="title"/>
          </p:nvPr>
        </p:nvSpPr>
        <p:spPr>
          <a:xfrm>
            <a:off x="545788" y="879416"/>
            <a:ext cx="4930049"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z-Latn-AZ" sz="4800" dirty="0">
                <a:solidFill>
                  <a:srgbClr val="344698"/>
                </a:solidFill>
              </a:rPr>
              <a:t>İCBARİ TİBBİ </a:t>
            </a:r>
            <a:br>
              <a:rPr lang="az-Latn-AZ" sz="4800" dirty="0">
                <a:solidFill>
                  <a:srgbClr val="344698"/>
                </a:solidFill>
              </a:rPr>
            </a:br>
            <a:r>
              <a:rPr lang="az-Latn-AZ" sz="4800" dirty="0">
                <a:solidFill>
                  <a:srgbClr val="344698"/>
                </a:solidFill>
              </a:rPr>
              <a:t>SIĞORTA NƏDİR</a:t>
            </a:r>
            <a:r>
              <a:rPr lang="en-US" sz="4800" dirty="0">
                <a:solidFill>
                  <a:srgbClr val="344698"/>
                </a:solidFill>
              </a:rPr>
              <a:t>?</a:t>
            </a:r>
            <a:endParaRPr sz="4800" dirty="0">
              <a:solidFill>
                <a:srgbClr val="34469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xfrm>
            <a:off x="457200" y="799950"/>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az-Latn-AZ" sz="4400" dirty="0">
                <a:solidFill>
                  <a:srgbClr val="344698"/>
                </a:solidFill>
              </a:rPr>
              <a:t>İTS Pilot Layih</a:t>
            </a:r>
            <a:r>
              <a:rPr lang="az-Latn-AZ" sz="5400" dirty="0">
                <a:solidFill>
                  <a:srgbClr val="344698"/>
                </a:solidFill>
              </a:rPr>
              <a:t>ə</a:t>
            </a:r>
            <a:r>
              <a:rPr lang="az-Latn-AZ" sz="4400" dirty="0">
                <a:solidFill>
                  <a:srgbClr val="344698"/>
                </a:solidFill>
              </a:rPr>
              <a:t>si Haqqında </a:t>
            </a:r>
            <a:endParaRPr sz="4400" dirty="0">
              <a:solidFill>
                <a:srgbClr val="344698"/>
              </a:solidFill>
            </a:endParaRPr>
          </a:p>
        </p:txBody>
      </p:sp>
      <p:sp>
        <p:nvSpPr>
          <p:cNvPr id="262" name="Google Shape;262;p16"/>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az-Latn-AZ" dirty="0">
                <a:solidFill>
                  <a:schemeClr val="accent5">
                    <a:lumMod val="90000"/>
                    <a:lumOff val="10000"/>
                  </a:schemeClr>
                </a:solidFill>
              </a:rPr>
              <a:t>Mingəçevir</a:t>
            </a:r>
          </a:p>
          <a:p>
            <a:pPr marL="457200" lvl="0" indent="-381000" algn="l" rtl="0">
              <a:spcBef>
                <a:spcPts val="0"/>
              </a:spcBef>
              <a:spcAft>
                <a:spcPts val="0"/>
              </a:spcAft>
              <a:buSzPts val="2400"/>
              <a:buChar char="▹"/>
            </a:pPr>
            <a:r>
              <a:rPr lang="az-Latn-AZ" dirty="0">
                <a:solidFill>
                  <a:schemeClr val="accent5">
                    <a:lumMod val="90000"/>
                    <a:lumOff val="10000"/>
                  </a:schemeClr>
                </a:solidFill>
              </a:rPr>
              <a:t>Yevlax</a:t>
            </a:r>
          </a:p>
          <a:p>
            <a:pPr marL="457200" lvl="0" indent="-381000" algn="l" rtl="0">
              <a:spcBef>
                <a:spcPts val="0"/>
              </a:spcBef>
              <a:spcAft>
                <a:spcPts val="0"/>
              </a:spcAft>
              <a:buSzPts val="2400"/>
              <a:buChar char="▹"/>
            </a:pPr>
            <a:r>
              <a:rPr lang="az-Latn-AZ" dirty="0">
                <a:solidFill>
                  <a:schemeClr val="accent5">
                    <a:lumMod val="90000"/>
                    <a:lumOff val="10000"/>
                  </a:schemeClr>
                </a:solidFill>
              </a:rPr>
              <a:t>Sədərək</a:t>
            </a:r>
          </a:p>
          <a:p>
            <a:pPr marL="457200" lvl="0" indent="-381000" algn="l" rtl="0">
              <a:spcBef>
                <a:spcPts val="0"/>
              </a:spcBef>
              <a:spcAft>
                <a:spcPts val="0"/>
              </a:spcAft>
              <a:buSzPts val="2400"/>
              <a:buChar char="▹"/>
            </a:pPr>
            <a:r>
              <a:rPr lang="az-Latn-AZ" dirty="0">
                <a:solidFill>
                  <a:schemeClr val="accent5">
                    <a:lumMod val="90000"/>
                    <a:lumOff val="10000"/>
                  </a:schemeClr>
                </a:solidFill>
              </a:rPr>
              <a:t>Ağdaş</a:t>
            </a:r>
            <a:endParaRPr dirty="0">
              <a:solidFill>
                <a:schemeClr val="accent5">
                  <a:lumMod val="90000"/>
                  <a:lumOff val="10000"/>
                </a:schemeClr>
              </a:solidFill>
            </a:endParaRPr>
          </a:p>
        </p:txBody>
      </p:sp>
      <p:pic>
        <p:nvPicPr>
          <p:cNvPr id="3" name="Picture 2">
            <a:extLst>
              <a:ext uri="{FF2B5EF4-FFF2-40B4-BE49-F238E27FC236}">
                <a16:creationId xmlns:a16="http://schemas.microsoft.com/office/drawing/2014/main" id="{2432CA6B-2B24-4039-BC89-6664E175FC83}"/>
              </a:ext>
            </a:extLst>
          </p:cNvPr>
          <p:cNvPicPr>
            <a:picLocks noChangeAspect="1"/>
          </p:cNvPicPr>
          <p:nvPr/>
        </p:nvPicPr>
        <p:blipFill>
          <a:blip r:embed="rId3"/>
          <a:stretch>
            <a:fillRect/>
          </a:stretch>
        </p:blipFill>
        <p:spPr>
          <a:xfrm>
            <a:off x="1904585" y="954156"/>
            <a:ext cx="6157292" cy="41048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C4B98D-CF39-4EBF-9DC9-5976AC3479FB}"/>
              </a:ext>
            </a:extLst>
          </p:cNvPr>
          <p:cNvSpPr>
            <a:spLocks noGrp="1"/>
          </p:cNvSpPr>
          <p:nvPr>
            <p:ph type="sldNum" idx="4294967295"/>
          </p:nvPr>
        </p:nvSpPr>
        <p:spPr>
          <a:xfrm>
            <a:off x="4116400" y="4807375"/>
            <a:ext cx="911100" cy="336000"/>
          </a:xfrm>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3" name="Google Shape;1710;p61">
            <a:extLst>
              <a:ext uri="{FF2B5EF4-FFF2-40B4-BE49-F238E27FC236}">
                <a16:creationId xmlns:a16="http://schemas.microsoft.com/office/drawing/2014/main" id="{F6EADAC8-5961-4C52-A453-3E84CF338CFE}"/>
              </a:ext>
            </a:extLst>
          </p:cNvPr>
          <p:cNvSpPr/>
          <p:nvPr/>
        </p:nvSpPr>
        <p:spPr>
          <a:xfrm rot="5400000">
            <a:off x="6640638" y="2971903"/>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Google Shape;1711;p61">
            <a:extLst>
              <a:ext uri="{FF2B5EF4-FFF2-40B4-BE49-F238E27FC236}">
                <a16:creationId xmlns:a16="http://schemas.microsoft.com/office/drawing/2014/main" id="{B2B71BE0-480C-4CAB-BFA2-7109EF5D5471}"/>
              </a:ext>
            </a:extLst>
          </p:cNvPr>
          <p:cNvCxnSpPr>
            <a:stCxn id="3" idx="4"/>
          </p:cNvCxnSpPr>
          <p:nvPr/>
        </p:nvCxnSpPr>
        <p:spPr>
          <a:xfrm rot="10800000">
            <a:off x="5552838" y="3030853"/>
            <a:ext cx="1087800" cy="0"/>
          </a:xfrm>
          <a:prstGeom prst="straightConnector1">
            <a:avLst/>
          </a:prstGeom>
          <a:noFill/>
          <a:ln w="19050" cap="flat" cmpd="sng">
            <a:solidFill>
              <a:schemeClr val="dk1"/>
            </a:solidFill>
            <a:prstDash val="solid"/>
            <a:round/>
            <a:headEnd type="none" w="med" len="med"/>
            <a:tailEnd type="none" w="med" len="med"/>
          </a:ln>
        </p:spPr>
      </p:cxnSp>
      <p:sp>
        <p:nvSpPr>
          <p:cNvPr id="5" name="Google Shape;1712;p61">
            <a:extLst>
              <a:ext uri="{FF2B5EF4-FFF2-40B4-BE49-F238E27FC236}">
                <a16:creationId xmlns:a16="http://schemas.microsoft.com/office/drawing/2014/main" id="{546292B1-B405-4787-A01E-859EC27E345B}"/>
              </a:ext>
            </a:extLst>
          </p:cNvPr>
          <p:cNvSpPr/>
          <p:nvPr/>
        </p:nvSpPr>
        <p:spPr>
          <a:xfrm rot="5400000">
            <a:off x="6068936" y="1836076"/>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4;p61">
            <a:extLst>
              <a:ext uri="{FF2B5EF4-FFF2-40B4-BE49-F238E27FC236}">
                <a16:creationId xmlns:a16="http://schemas.microsoft.com/office/drawing/2014/main" id="{C5D66B03-A3D9-4D0B-8E7F-D8E59F3F9091}"/>
              </a:ext>
            </a:extLst>
          </p:cNvPr>
          <p:cNvSpPr/>
          <p:nvPr/>
        </p:nvSpPr>
        <p:spPr>
          <a:xfrm>
            <a:off x="4980988" y="1898925"/>
            <a:ext cx="1087906" cy="331354"/>
          </a:xfrm>
          <a:custGeom>
            <a:avLst/>
            <a:gdLst/>
            <a:ahLst/>
            <a:cxnLst/>
            <a:rect l="l" t="t" r="r" b="b"/>
            <a:pathLst>
              <a:path w="43538" h="13233" extrusionOk="0">
                <a:moveTo>
                  <a:pt x="43538" y="0"/>
                </a:moveTo>
                <a:lnTo>
                  <a:pt x="0" y="0"/>
                </a:lnTo>
                <a:lnTo>
                  <a:pt x="0" y="13233"/>
                </a:lnTo>
              </a:path>
            </a:pathLst>
          </a:custGeom>
          <a:noFill/>
          <a:ln w="19050" cap="flat" cmpd="sng">
            <a:solidFill>
              <a:schemeClr val="dk1"/>
            </a:solidFill>
            <a:prstDash val="solid"/>
            <a:round/>
            <a:headEnd type="none" w="med" len="med"/>
            <a:tailEnd type="none" w="med" len="med"/>
          </a:ln>
        </p:spPr>
      </p:sp>
      <p:grpSp>
        <p:nvGrpSpPr>
          <p:cNvPr id="8" name="Google Shape;1715;p61">
            <a:extLst>
              <a:ext uri="{FF2B5EF4-FFF2-40B4-BE49-F238E27FC236}">
                <a16:creationId xmlns:a16="http://schemas.microsoft.com/office/drawing/2014/main" id="{DC4DCACC-8065-48FE-843F-D5D50090B075}"/>
              </a:ext>
            </a:extLst>
          </p:cNvPr>
          <p:cNvGrpSpPr/>
          <p:nvPr/>
        </p:nvGrpSpPr>
        <p:grpSpPr>
          <a:xfrm>
            <a:off x="3704529" y="2367212"/>
            <a:ext cx="1764545" cy="1278282"/>
            <a:chOff x="3704529" y="2367212"/>
            <a:chExt cx="1764545" cy="1278282"/>
          </a:xfrm>
        </p:grpSpPr>
        <p:sp>
          <p:nvSpPr>
            <p:cNvPr id="9" name="Google Shape;1716;p61">
              <a:extLst>
                <a:ext uri="{FF2B5EF4-FFF2-40B4-BE49-F238E27FC236}">
                  <a16:creationId xmlns:a16="http://schemas.microsoft.com/office/drawing/2014/main" id="{EB115C38-B830-49B5-ABE9-D814DE744EC2}"/>
                </a:ext>
              </a:extLst>
            </p:cNvPr>
            <p:cNvSpPr/>
            <p:nvPr/>
          </p:nvSpPr>
          <p:spPr>
            <a:xfrm>
              <a:off x="4295211" y="2367212"/>
              <a:ext cx="583182" cy="314923"/>
            </a:xfrm>
            <a:custGeom>
              <a:avLst/>
              <a:gdLst/>
              <a:ahLst/>
              <a:cxnLst/>
              <a:rect l="l" t="t" r="r" b="b"/>
              <a:pathLst>
                <a:path w="18196" h="9826" extrusionOk="0">
                  <a:moveTo>
                    <a:pt x="14203" y="2156"/>
                  </a:moveTo>
                  <a:cubicBezTo>
                    <a:pt x="15005" y="2156"/>
                    <a:pt x="15656" y="2808"/>
                    <a:pt x="15656" y="3610"/>
                  </a:cubicBezTo>
                  <a:lnTo>
                    <a:pt x="15656" y="8021"/>
                  </a:lnTo>
                  <a:cubicBezTo>
                    <a:pt x="15656" y="8806"/>
                    <a:pt x="15005" y="9458"/>
                    <a:pt x="14203" y="9458"/>
                  </a:cubicBezTo>
                  <a:lnTo>
                    <a:pt x="3977" y="9458"/>
                  </a:lnTo>
                  <a:cubicBezTo>
                    <a:pt x="3175" y="9458"/>
                    <a:pt x="2540" y="8806"/>
                    <a:pt x="2540" y="8021"/>
                  </a:cubicBezTo>
                  <a:lnTo>
                    <a:pt x="2540" y="3610"/>
                  </a:lnTo>
                  <a:cubicBezTo>
                    <a:pt x="2540" y="2808"/>
                    <a:pt x="3175" y="2156"/>
                    <a:pt x="3977" y="2156"/>
                  </a:cubicBezTo>
                  <a:close/>
                  <a:moveTo>
                    <a:pt x="2005" y="0"/>
                  </a:moveTo>
                  <a:cubicBezTo>
                    <a:pt x="903" y="0"/>
                    <a:pt x="0" y="903"/>
                    <a:pt x="0" y="2022"/>
                  </a:cubicBezTo>
                  <a:lnTo>
                    <a:pt x="0" y="7820"/>
                  </a:lnTo>
                  <a:cubicBezTo>
                    <a:pt x="0" y="8923"/>
                    <a:pt x="903" y="9825"/>
                    <a:pt x="2005" y="9825"/>
                  </a:cubicBezTo>
                  <a:lnTo>
                    <a:pt x="16191" y="9825"/>
                  </a:lnTo>
                  <a:cubicBezTo>
                    <a:pt x="17294" y="9825"/>
                    <a:pt x="18196" y="8923"/>
                    <a:pt x="18196" y="7820"/>
                  </a:cubicBezTo>
                  <a:lnTo>
                    <a:pt x="18196" y="2022"/>
                  </a:lnTo>
                  <a:cubicBezTo>
                    <a:pt x="18196" y="903"/>
                    <a:pt x="17294" y="0"/>
                    <a:pt x="16191" y="0"/>
                  </a:cubicBezTo>
                  <a:close/>
                </a:path>
              </a:pathLst>
            </a:custGeom>
            <a:solidFill>
              <a:srgbClr val="000000">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17;p61">
              <a:extLst>
                <a:ext uri="{FF2B5EF4-FFF2-40B4-BE49-F238E27FC236}">
                  <a16:creationId xmlns:a16="http://schemas.microsoft.com/office/drawing/2014/main" id="{CFEA54D6-5860-4FE8-9CCF-9E904506CF77}"/>
                </a:ext>
              </a:extLst>
            </p:cNvPr>
            <p:cNvSpPr/>
            <p:nvPr/>
          </p:nvSpPr>
          <p:spPr>
            <a:xfrm>
              <a:off x="3846992" y="2484483"/>
              <a:ext cx="234574" cy="65895"/>
            </a:xfrm>
            <a:custGeom>
              <a:avLst/>
              <a:gdLst/>
              <a:ahLst/>
              <a:cxnLst/>
              <a:rect l="l" t="t" r="r" b="b"/>
              <a:pathLst>
                <a:path w="7319" h="2056" extrusionOk="0">
                  <a:moveTo>
                    <a:pt x="1370" y="1"/>
                  </a:moveTo>
                  <a:cubicBezTo>
                    <a:pt x="0" y="1"/>
                    <a:pt x="0" y="2056"/>
                    <a:pt x="1370" y="2056"/>
                  </a:cubicBezTo>
                  <a:lnTo>
                    <a:pt x="6299" y="2056"/>
                  </a:lnTo>
                  <a:cubicBezTo>
                    <a:pt x="6851" y="2056"/>
                    <a:pt x="7319" y="1588"/>
                    <a:pt x="7319" y="1037"/>
                  </a:cubicBezTo>
                  <a:cubicBezTo>
                    <a:pt x="7319" y="468"/>
                    <a:pt x="6851" y="1"/>
                    <a:pt x="6299" y="1"/>
                  </a:cubicBezTo>
                  <a:close/>
                </a:path>
              </a:pathLst>
            </a:custGeom>
            <a:solidFill>
              <a:srgbClr val="000000">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8;p61">
              <a:extLst>
                <a:ext uri="{FF2B5EF4-FFF2-40B4-BE49-F238E27FC236}">
                  <a16:creationId xmlns:a16="http://schemas.microsoft.com/office/drawing/2014/main" id="{9651C387-0EBE-4F29-8E32-89E6A4ED4309}"/>
                </a:ext>
              </a:extLst>
            </p:cNvPr>
            <p:cNvSpPr/>
            <p:nvPr/>
          </p:nvSpPr>
          <p:spPr>
            <a:xfrm>
              <a:off x="5081333" y="2484483"/>
              <a:ext cx="234061" cy="65895"/>
            </a:xfrm>
            <a:custGeom>
              <a:avLst/>
              <a:gdLst/>
              <a:ahLst/>
              <a:cxnLst/>
              <a:rect l="l" t="t" r="r" b="b"/>
              <a:pathLst>
                <a:path w="7303" h="2056" extrusionOk="0">
                  <a:moveTo>
                    <a:pt x="1354" y="1"/>
                  </a:moveTo>
                  <a:cubicBezTo>
                    <a:pt x="0" y="1"/>
                    <a:pt x="0" y="2056"/>
                    <a:pt x="1354" y="2056"/>
                  </a:cubicBezTo>
                  <a:lnTo>
                    <a:pt x="6283" y="2056"/>
                  </a:lnTo>
                  <a:cubicBezTo>
                    <a:pt x="6851" y="2056"/>
                    <a:pt x="7302" y="1588"/>
                    <a:pt x="7302" y="1037"/>
                  </a:cubicBezTo>
                  <a:cubicBezTo>
                    <a:pt x="7302" y="468"/>
                    <a:pt x="6851" y="1"/>
                    <a:pt x="6283" y="1"/>
                  </a:cubicBezTo>
                  <a:close/>
                </a:path>
              </a:pathLst>
            </a:custGeom>
            <a:solidFill>
              <a:srgbClr val="000000">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19;p61">
              <a:extLst>
                <a:ext uri="{FF2B5EF4-FFF2-40B4-BE49-F238E27FC236}">
                  <a16:creationId xmlns:a16="http://schemas.microsoft.com/office/drawing/2014/main" id="{C6B428FC-1CDE-4D50-8E5F-4EB54E3D9431}"/>
                </a:ext>
              </a:extLst>
            </p:cNvPr>
            <p:cNvSpPr/>
            <p:nvPr/>
          </p:nvSpPr>
          <p:spPr>
            <a:xfrm>
              <a:off x="3704529" y="2524642"/>
              <a:ext cx="1764545" cy="1120853"/>
            </a:xfrm>
            <a:custGeom>
              <a:avLst/>
              <a:gdLst/>
              <a:ahLst/>
              <a:cxnLst/>
              <a:rect l="l" t="t" r="r" b="b"/>
              <a:pathLst>
                <a:path w="55056" h="34972" extrusionOk="0">
                  <a:moveTo>
                    <a:pt x="2440" y="1"/>
                  </a:moveTo>
                  <a:cubicBezTo>
                    <a:pt x="1087" y="1"/>
                    <a:pt x="1" y="1104"/>
                    <a:pt x="1" y="2457"/>
                  </a:cubicBezTo>
                  <a:lnTo>
                    <a:pt x="1" y="27353"/>
                  </a:lnTo>
                  <a:cubicBezTo>
                    <a:pt x="101" y="27336"/>
                    <a:pt x="201" y="27336"/>
                    <a:pt x="318" y="27336"/>
                  </a:cubicBezTo>
                  <a:cubicBezTo>
                    <a:pt x="4362" y="27336"/>
                    <a:pt x="7436" y="30995"/>
                    <a:pt x="6734" y="34972"/>
                  </a:cubicBezTo>
                  <a:lnTo>
                    <a:pt x="48322" y="34972"/>
                  </a:lnTo>
                  <a:cubicBezTo>
                    <a:pt x="47620" y="30995"/>
                    <a:pt x="50695" y="27336"/>
                    <a:pt x="54738" y="27336"/>
                  </a:cubicBezTo>
                  <a:cubicBezTo>
                    <a:pt x="54838" y="27336"/>
                    <a:pt x="54955" y="27336"/>
                    <a:pt x="55055" y="27353"/>
                  </a:cubicBezTo>
                  <a:lnTo>
                    <a:pt x="55055" y="2457"/>
                  </a:lnTo>
                  <a:cubicBezTo>
                    <a:pt x="55055" y="1104"/>
                    <a:pt x="53969" y="1"/>
                    <a:pt x="52616"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20;p61">
              <a:extLst>
                <a:ext uri="{FF2B5EF4-FFF2-40B4-BE49-F238E27FC236}">
                  <a16:creationId xmlns:a16="http://schemas.microsoft.com/office/drawing/2014/main" id="{C23191F8-8B46-436D-BC8F-CDA6A839D237}"/>
                </a:ext>
              </a:extLst>
            </p:cNvPr>
            <p:cNvSpPr/>
            <p:nvPr/>
          </p:nvSpPr>
          <p:spPr>
            <a:xfrm>
              <a:off x="3704529" y="2524642"/>
              <a:ext cx="1764545" cy="1120853"/>
            </a:xfrm>
            <a:custGeom>
              <a:avLst/>
              <a:gdLst/>
              <a:ahLst/>
              <a:cxnLst/>
              <a:rect l="l" t="t" r="r" b="b"/>
              <a:pathLst>
                <a:path w="55056" h="34972" extrusionOk="0">
                  <a:moveTo>
                    <a:pt x="2440" y="1"/>
                  </a:moveTo>
                  <a:cubicBezTo>
                    <a:pt x="1087" y="1"/>
                    <a:pt x="1" y="1104"/>
                    <a:pt x="1" y="2457"/>
                  </a:cubicBezTo>
                  <a:lnTo>
                    <a:pt x="1" y="27353"/>
                  </a:lnTo>
                  <a:cubicBezTo>
                    <a:pt x="101" y="27336"/>
                    <a:pt x="201" y="27336"/>
                    <a:pt x="318" y="27336"/>
                  </a:cubicBezTo>
                  <a:cubicBezTo>
                    <a:pt x="4362" y="27336"/>
                    <a:pt x="7436" y="30995"/>
                    <a:pt x="6734" y="34972"/>
                  </a:cubicBezTo>
                  <a:lnTo>
                    <a:pt x="48322" y="34972"/>
                  </a:lnTo>
                  <a:cubicBezTo>
                    <a:pt x="47620" y="30995"/>
                    <a:pt x="50695" y="27336"/>
                    <a:pt x="54738" y="27336"/>
                  </a:cubicBezTo>
                  <a:cubicBezTo>
                    <a:pt x="54838" y="27336"/>
                    <a:pt x="54955" y="27336"/>
                    <a:pt x="55055" y="27353"/>
                  </a:cubicBezTo>
                  <a:lnTo>
                    <a:pt x="55055" y="2457"/>
                  </a:lnTo>
                  <a:cubicBezTo>
                    <a:pt x="55055" y="1104"/>
                    <a:pt x="53969" y="1"/>
                    <a:pt x="52616" y="1"/>
                  </a:cubicBezTo>
                  <a:close/>
                </a:path>
              </a:pathLst>
            </a:custGeom>
            <a:solidFill>
              <a:srgbClr val="FFFFFF">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21;p61">
              <a:extLst>
                <a:ext uri="{FF2B5EF4-FFF2-40B4-BE49-F238E27FC236}">
                  <a16:creationId xmlns:a16="http://schemas.microsoft.com/office/drawing/2014/main" id="{B703A07A-7265-417E-B762-FC8755F31C3A}"/>
                </a:ext>
              </a:extLst>
            </p:cNvPr>
            <p:cNvSpPr/>
            <p:nvPr/>
          </p:nvSpPr>
          <p:spPr>
            <a:xfrm>
              <a:off x="3704529" y="3400729"/>
              <a:ext cx="238356" cy="244766"/>
            </a:xfrm>
            <a:custGeom>
              <a:avLst/>
              <a:gdLst/>
              <a:ahLst/>
              <a:cxnLst/>
              <a:rect l="l" t="t" r="r" b="b"/>
              <a:pathLst>
                <a:path w="7437" h="7637" extrusionOk="0">
                  <a:moveTo>
                    <a:pt x="318" y="1"/>
                  </a:moveTo>
                  <a:cubicBezTo>
                    <a:pt x="201" y="1"/>
                    <a:pt x="101" y="1"/>
                    <a:pt x="1" y="18"/>
                  </a:cubicBezTo>
                  <a:lnTo>
                    <a:pt x="1" y="5197"/>
                  </a:lnTo>
                  <a:cubicBezTo>
                    <a:pt x="1" y="6534"/>
                    <a:pt x="1087" y="7637"/>
                    <a:pt x="2440" y="7637"/>
                  </a:cubicBezTo>
                  <a:lnTo>
                    <a:pt x="6734" y="7637"/>
                  </a:lnTo>
                  <a:cubicBezTo>
                    <a:pt x="7436" y="3660"/>
                    <a:pt x="4362" y="1"/>
                    <a:pt x="318" y="1"/>
                  </a:cubicBezTo>
                  <a:close/>
                </a:path>
              </a:pathLst>
            </a:custGeom>
            <a:solidFill>
              <a:srgbClr val="000000">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22;p61">
              <a:extLst>
                <a:ext uri="{FF2B5EF4-FFF2-40B4-BE49-F238E27FC236}">
                  <a16:creationId xmlns:a16="http://schemas.microsoft.com/office/drawing/2014/main" id="{6297EF68-161C-4724-840A-1A7F8286EE2C}"/>
                </a:ext>
              </a:extLst>
            </p:cNvPr>
            <p:cNvSpPr/>
            <p:nvPr/>
          </p:nvSpPr>
          <p:spPr>
            <a:xfrm>
              <a:off x="5230750" y="3400729"/>
              <a:ext cx="238324" cy="244766"/>
            </a:xfrm>
            <a:custGeom>
              <a:avLst/>
              <a:gdLst/>
              <a:ahLst/>
              <a:cxnLst/>
              <a:rect l="l" t="t" r="r" b="b"/>
              <a:pathLst>
                <a:path w="7436" h="7637" extrusionOk="0">
                  <a:moveTo>
                    <a:pt x="7118" y="1"/>
                  </a:moveTo>
                  <a:cubicBezTo>
                    <a:pt x="3075" y="1"/>
                    <a:pt x="0" y="3643"/>
                    <a:pt x="702" y="7637"/>
                  </a:cubicBezTo>
                  <a:lnTo>
                    <a:pt x="4996" y="7637"/>
                  </a:lnTo>
                  <a:cubicBezTo>
                    <a:pt x="6349" y="7637"/>
                    <a:pt x="7435" y="6534"/>
                    <a:pt x="7435" y="5197"/>
                  </a:cubicBezTo>
                  <a:lnTo>
                    <a:pt x="7435" y="18"/>
                  </a:lnTo>
                  <a:cubicBezTo>
                    <a:pt x="7335" y="1"/>
                    <a:pt x="7218" y="1"/>
                    <a:pt x="7118" y="1"/>
                  </a:cubicBezTo>
                  <a:close/>
                </a:path>
              </a:pathLst>
            </a:custGeom>
            <a:solidFill>
              <a:srgbClr val="000000">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3;p61">
              <a:extLst>
                <a:ext uri="{FF2B5EF4-FFF2-40B4-BE49-F238E27FC236}">
                  <a16:creationId xmlns:a16="http://schemas.microsoft.com/office/drawing/2014/main" id="{96D12CC7-0E74-46FC-927C-16ECD0A16834}"/>
                </a:ext>
              </a:extLst>
            </p:cNvPr>
            <p:cNvSpPr/>
            <p:nvPr/>
          </p:nvSpPr>
          <p:spPr>
            <a:xfrm>
              <a:off x="3844043" y="2622779"/>
              <a:ext cx="45799" cy="738624"/>
            </a:xfrm>
            <a:custGeom>
              <a:avLst/>
              <a:gdLst/>
              <a:ahLst/>
              <a:cxnLst/>
              <a:rect l="l" t="t" r="r" b="b"/>
              <a:pathLst>
                <a:path w="1429" h="23046" extrusionOk="0">
                  <a:moveTo>
                    <a:pt x="717" y="1"/>
                  </a:moveTo>
                  <a:cubicBezTo>
                    <a:pt x="360" y="1"/>
                    <a:pt x="0" y="239"/>
                    <a:pt x="9" y="715"/>
                  </a:cubicBezTo>
                  <a:lnTo>
                    <a:pt x="9" y="22319"/>
                  </a:lnTo>
                  <a:cubicBezTo>
                    <a:pt x="0" y="22804"/>
                    <a:pt x="360" y="23046"/>
                    <a:pt x="717" y="23046"/>
                  </a:cubicBezTo>
                  <a:cubicBezTo>
                    <a:pt x="1074" y="23046"/>
                    <a:pt x="1429" y="22804"/>
                    <a:pt x="1412" y="22319"/>
                  </a:cubicBezTo>
                  <a:lnTo>
                    <a:pt x="1412" y="715"/>
                  </a:lnTo>
                  <a:cubicBezTo>
                    <a:pt x="1429" y="239"/>
                    <a:pt x="1074" y="1"/>
                    <a:pt x="717" y="1"/>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4;p61">
              <a:extLst>
                <a:ext uri="{FF2B5EF4-FFF2-40B4-BE49-F238E27FC236}">
                  <a16:creationId xmlns:a16="http://schemas.microsoft.com/office/drawing/2014/main" id="{AD0B4AFB-C226-43BB-8C59-40156C116EEB}"/>
                </a:ext>
              </a:extLst>
            </p:cNvPr>
            <p:cNvSpPr/>
            <p:nvPr/>
          </p:nvSpPr>
          <p:spPr>
            <a:xfrm>
              <a:off x="4023715" y="2623997"/>
              <a:ext cx="46056" cy="939834"/>
            </a:xfrm>
            <a:custGeom>
              <a:avLst/>
              <a:gdLst/>
              <a:ahLst/>
              <a:cxnLst/>
              <a:rect l="l" t="t" r="r" b="b"/>
              <a:pathLst>
                <a:path w="1437" h="29324" extrusionOk="0">
                  <a:moveTo>
                    <a:pt x="719" y="0"/>
                  </a:moveTo>
                  <a:cubicBezTo>
                    <a:pt x="376" y="0"/>
                    <a:pt x="33" y="226"/>
                    <a:pt x="17" y="677"/>
                  </a:cubicBezTo>
                  <a:lnTo>
                    <a:pt x="17" y="28597"/>
                  </a:lnTo>
                  <a:cubicBezTo>
                    <a:pt x="0" y="29081"/>
                    <a:pt x="359" y="29324"/>
                    <a:pt x="719" y="29324"/>
                  </a:cubicBezTo>
                  <a:cubicBezTo>
                    <a:pt x="1078" y="29324"/>
                    <a:pt x="1437" y="29081"/>
                    <a:pt x="1420" y="28597"/>
                  </a:cubicBezTo>
                  <a:lnTo>
                    <a:pt x="1420" y="677"/>
                  </a:lnTo>
                  <a:cubicBezTo>
                    <a:pt x="1404" y="226"/>
                    <a:pt x="1061" y="0"/>
                    <a:pt x="719" y="0"/>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25;p61">
              <a:extLst>
                <a:ext uri="{FF2B5EF4-FFF2-40B4-BE49-F238E27FC236}">
                  <a16:creationId xmlns:a16="http://schemas.microsoft.com/office/drawing/2014/main" id="{5F24F00C-822C-4FF3-A695-EA0E868EC3F2}"/>
                </a:ext>
              </a:extLst>
            </p:cNvPr>
            <p:cNvSpPr/>
            <p:nvPr/>
          </p:nvSpPr>
          <p:spPr>
            <a:xfrm>
              <a:off x="4204157" y="2623196"/>
              <a:ext cx="45030" cy="939834"/>
            </a:xfrm>
            <a:custGeom>
              <a:avLst/>
              <a:gdLst/>
              <a:ahLst/>
              <a:cxnLst/>
              <a:rect l="l" t="t" r="r" b="b"/>
              <a:pathLst>
                <a:path w="1405" h="29324" extrusionOk="0">
                  <a:moveTo>
                    <a:pt x="703" y="0"/>
                  </a:moveTo>
                  <a:cubicBezTo>
                    <a:pt x="352" y="0"/>
                    <a:pt x="1" y="234"/>
                    <a:pt x="1" y="702"/>
                  </a:cubicBezTo>
                  <a:lnTo>
                    <a:pt x="1" y="28622"/>
                  </a:lnTo>
                  <a:cubicBezTo>
                    <a:pt x="1" y="29090"/>
                    <a:pt x="352" y="29324"/>
                    <a:pt x="703" y="29324"/>
                  </a:cubicBezTo>
                  <a:cubicBezTo>
                    <a:pt x="1053" y="29324"/>
                    <a:pt x="1404" y="29090"/>
                    <a:pt x="1404" y="28622"/>
                  </a:cubicBezTo>
                  <a:lnTo>
                    <a:pt x="1404" y="702"/>
                  </a:lnTo>
                  <a:cubicBezTo>
                    <a:pt x="1404" y="234"/>
                    <a:pt x="1053" y="0"/>
                    <a:pt x="703" y="0"/>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26;p61">
              <a:extLst>
                <a:ext uri="{FF2B5EF4-FFF2-40B4-BE49-F238E27FC236}">
                  <a16:creationId xmlns:a16="http://schemas.microsoft.com/office/drawing/2014/main" id="{7DB59EEF-917A-457A-A293-3627CD697202}"/>
                </a:ext>
              </a:extLst>
            </p:cNvPr>
            <p:cNvSpPr/>
            <p:nvPr/>
          </p:nvSpPr>
          <p:spPr>
            <a:xfrm>
              <a:off x="4383829" y="2623580"/>
              <a:ext cx="45832" cy="939866"/>
            </a:xfrm>
            <a:custGeom>
              <a:avLst/>
              <a:gdLst/>
              <a:ahLst/>
              <a:cxnLst/>
              <a:rect l="l" t="t" r="r" b="b"/>
              <a:pathLst>
                <a:path w="1430" h="29325" extrusionOk="0">
                  <a:moveTo>
                    <a:pt x="717" y="1"/>
                  </a:moveTo>
                  <a:cubicBezTo>
                    <a:pt x="372" y="1"/>
                    <a:pt x="26" y="230"/>
                    <a:pt x="9" y="690"/>
                  </a:cubicBezTo>
                  <a:lnTo>
                    <a:pt x="9" y="28610"/>
                  </a:lnTo>
                  <a:cubicBezTo>
                    <a:pt x="1" y="29086"/>
                    <a:pt x="360" y="29324"/>
                    <a:pt x="717" y="29324"/>
                  </a:cubicBezTo>
                  <a:cubicBezTo>
                    <a:pt x="1074" y="29324"/>
                    <a:pt x="1429" y="29086"/>
                    <a:pt x="1412" y="28610"/>
                  </a:cubicBezTo>
                  <a:lnTo>
                    <a:pt x="1412" y="690"/>
                  </a:lnTo>
                  <a:cubicBezTo>
                    <a:pt x="1404" y="230"/>
                    <a:pt x="1062" y="1"/>
                    <a:pt x="717" y="1"/>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7;p61">
              <a:extLst>
                <a:ext uri="{FF2B5EF4-FFF2-40B4-BE49-F238E27FC236}">
                  <a16:creationId xmlns:a16="http://schemas.microsoft.com/office/drawing/2014/main" id="{E9B8A4B4-A4F8-44AE-BB07-53A563D0C6D0}"/>
                </a:ext>
              </a:extLst>
            </p:cNvPr>
            <p:cNvSpPr/>
            <p:nvPr/>
          </p:nvSpPr>
          <p:spPr>
            <a:xfrm>
              <a:off x="4564046" y="2623997"/>
              <a:ext cx="45543" cy="939834"/>
            </a:xfrm>
            <a:custGeom>
              <a:avLst/>
              <a:gdLst/>
              <a:ahLst/>
              <a:cxnLst/>
              <a:rect l="l" t="t" r="r" b="b"/>
              <a:pathLst>
                <a:path w="1421" h="29324" extrusionOk="0">
                  <a:moveTo>
                    <a:pt x="704" y="0"/>
                  </a:moveTo>
                  <a:cubicBezTo>
                    <a:pt x="363" y="0"/>
                    <a:pt x="25" y="226"/>
                    <a:pt x="17" y="677"/>
                  </a:cubicBezTo>
                  <a:lnTo>
                    <a:pt x="17" y="28597"/>
                  </a:lnTo>
                  <a:cubicBezTo>
                    <a:pt x="0" y="29081"/>
                    <a:pt x="355" y="29324"/>
                    <a:pt x="710" y="29324"/>
                  </a:cubicBezTo>
                  <a:cubicBezTo>
                    <a:pt x="1065" y="29324"/>
                    <a:pt x="1420" y="29081"/>
                    <a:pt x="1404" y="28597"/>
                  </a:cubicBezTo>
                  <a:lnTo>
                    <a:pt x="1404" y="677"/>
                  </a:lnTo>
                  <a:cubicBezTo>
                    <a:pt x="1387" y="226"/>
                    <a:pt x="1044" y="0"/>
                    <a:pt x="704" y="0"/>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8;p61">
              <a:extLst>
                <a:ext uri="{FF2B5EF4-FFF2-40B4-BE49-F238E27FC236}">
                  <a16:creationId xmlns:a16="http://schemas.microsoft.com/office/drawing/2014/main" id="{5954BDC0-688C-4996-B686-B7E4BC5728F1}"/>
                </a:ext>
              </a:extLst>
            </p:cNvPr>
            <p:cNvSpPr/>
            <p:nvPr/>
          </p:nvSpPr>
          <p:spPr>
            <a:xfrm>
              <a:off x="4743975" y="2623997"/>
              <a:ext cx="45543" cy="939834"/>
            </a:xfrm>
            <a:custGeom>
              <a:avLst/>
              <a:gdLst/>
              <a:ahLst/>
              <a:cxnLst/>
              <a:rect l="l" t="t" r="r" b="b"/>
              <a:pathLst>
                <a:path w="1421" h="29324" extrusionOk="0">
                  <a:moveTo>
                    <a:pt x="704" y="0"/>
                  </a:moveTo>
                  <a:cubicBezTo>
                    <a:pt x="363" y="0"/>
                    <a:pt x="25" y="226"/>
                    <a:pt x="17" y="677"/>
                  </a:cubicBezTo>
                  <a:lnTo>
                    <a:pt x="17" y="28597"/>
                  </a:lnTo>
                  <a:cubicBezTo>
                    <a:pt x="0" y="29081"/>
                    <a:pt x="355" y="29324"/>
                    <a:pt x="710" y="29324"/>
                  </a:cubicBezTo>
                  <a:cubicBezTo>
                    <a:pt x="1065" y="29324"/>
                    <a:pt x="1420" y="29081"/>
                    <a:pt x="1404" y="28597"/>
                  </a:cubicBezTo>
                  <a:lnTo>
                    <a:pt x="1404" y="677"/>
                  </a:lnTo>
                  <a:cubicBezTo>
                    <a:pt x="1387" y="226"/>
                    <a:pt x="1044" y="0"/>
                    <a:pt x="704" y="0"/>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9;p61">
              <a:extLst>
                <a:ext uri="{FF2B5EF4-FFF2-40B4-BE49-F238E27FC236}">
                  <a16:creationId xmlns:a16="http://schemas.microsoft.com/office/drawing/2014/main" id="{1BE3C445-EC95-417E-B735-B1E10560FC5E}"/>
                </a:ext>
              </a:extLst>
            </p:cNvPr>
            <p:cNvSpPr/>
            <p:nvPr/>
          </p:nvSpPr>
          <p:spPr>
            <a:xfrm>
              <a:off x="4923904" y="2623580"/>
              <a:ext cx="45543" cy="939866"/>
            </a:xfrm>
            <a:custGeom>
              <a:avLst/>
              <a:gdLst/>
              <a:ahLst/>
              <a:cxnLst/>
              <a:rect l="l" t="t" r="r" b="b"/>
              <a:pathLst>
                <a:path w="1421" h="29325" extrusionOk="0">
                  <a:moveTo>
                    <a:pt x="710" y="1"/>
                  </a:moveTo>
                  <a:cubicBezTo>
                    <a:pt x="368" y="1"/>
                    <a:pt x="25" y="230"/>
                    <a:pt x="17" y="690"/>
                  </a:cubicBezTo>
                  <a:lnTo>
                    <a:pt x="17" y="28610"/>
                  </a:lnTo>
                  <a:cubicBezTo>
                    <a:pt x="0" y="29086"/>
                    <a:pt x="355" y="29324"/>
                    <a:pt x="710" y="29324"/>
                  </a:cubicBezTo>
                  <a:cubicBezTo>
                    <a:pt x="1065" y="29324"/>
                    <a:pt x="1420" y="29086"/>
                    <a:pt x="1404" y="28610"/>
                  </a:cubicBezTo>
                  <a:lnTo>
                    <a:pt x="1404" y="690"/>
                  </a:lnTo>
                  <a:cubicBezTo>
                    <a:pt x="1395" y="230"/>
                    <a:pt x="1053" y="1"/>
                    <a:pt x="710" y="1"/>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30;p61">
              <a:extLst>
                <a:ext uri="{FF2B5EF4-FFF2-40B4-BE49-F238E27FC236}">
                  <a16:creationId xmlns:a16="http://schemas.microsoft.com/office/drawing/2014/main" id="{E2316A14-2C2B-4E7B-ABC0-7FBA24891B73}"/>
                </a:ext>
              </a:extLst>
            </p:cNvPr>
            <p:cNvSpPr/>
            <p:nvPr/>
          </p:nvSpPr>
          <p:spPr>
            <a:xfrm>
              <a:off x="5103832" y="2623580"/>
              <a:ext cx="45543" cy="939866"/>
            </a:xfrm>
            <a:custGeom>
              <a:avLst/>
              <a:gdLst/>
              <a:ahLst/>
              <a:cxnLst/>
              <a:rect l="l" t="t" r="r" b="b"/>
              <a:pathLst>
                <a:path w="1421" h="29325" extrusionOk="0">
                  <a:moveTo>
                    <a:pt x="710" y="1"/>
                  </a:moveTo>
                  <a:cubicBezTo>
                    <a:pt x="368" y="1"/>
                    <a:pt x="25" y="230"/>
                    <a:pt x="17" y="690"/>
                  </a:cubicBezTo>
                  <a:lnTo>
                    <a:pt x="17" y="28610"/>
                  </a:lnTo>
                  <a:cubicBezTo>
                    <a:pt x="0" y="29086"/>
                    <a:pt x="355" y="29324"/>
                    <a:pt x="710" y="29324"/>
                  </a:cubicBezTo>
                  <a:cubicBezTo>
                    <a:pt x="1065" y="29324"/>
                    <a:pt x="1420" y="29086"/>
                    <a:pt x="1404" y="28610"/>
                  </a:cubicBezTo>
                  <a:lnTo>
                    <a:pt x="1404" y="690"/>
                  </a:lnTo>
                  <a:cubicBezTo>
                    <a:pt x="1395" y="230"/>
                    <a:pt x="1053" y="1"/>
                    <a:pt x="710" y="1"/>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31;p61">
              <a:extLst>
                <a:ext uri="{FF2B5EF4-FFF2-40B4-BE49-F238E27FC236}">
                  <a16:creationId xmlns:a16="http://schemas.microsoft.com/office/drawing/2014/main" id="{A3594D3F-02FB-4F8A-82CE-ACBFB1B2E45C}"/>
                </a:ext>
              </a:extLst>
            </p:cNvPr>
            <p:cNvSpPr/>
            <p:nvPr/>
          </p:nvSpPr>
          <p:spPr>
            <a:xfrm>
              <a:off x="5283761" y="2622779"/>
              <a:ext cx="45799" cy="738624"/>
            </a:xfrm>
            <a:custGeom>
              <a:avLst/>
              <a:gdLst/>
              <a:ahLst/>
              <a:cxnLst/>
              <a:rect l="l" t="t" r="r" b="b"/>
              <a:pathLst>
                <a:path w="1429" h="23046" extrusionOk="0">
                  <a:moveTo>
                    <a:pt x="713" y="1"/>
                  </a:moveTo>
                  <a:cubicBezTo>
                    <a:pt x="355" y="1"/>
                    <a:pt x="0" y="239"/>
                    <a:pt x="17" y="715"/>
                  </a:cubicBezTo>
                  <a:lnTo>
                    <a:pt x="17" y="22319"/>
                  </a:lnTo>
                  <a:cubicBezTo>
                    <a:pt x="0" y="22804"/>
                    <a:pt x="355" y="23046"/>
                    <a:pt x="713" y="23046"/>
                  </a:cubicBezTo>
                  <a:cubicBezTo>
                    <a:pt x="1070" y="23046"/>
                    <a:pt x="1429" y="22804"/>
                    <a:pt x="1421" y="22319"/>
                  </a:cubicBezTo>
                  <a:lnTo>
                    <a:pt x="1421" y="715"/>
                  </a:lnTo>
                  <a:cubicBezTo>
                    <a:pt x="1429" y="239"/>
                    <a:pt x="1070" y="1"/>
                    <a:pt x="713" y="1"/>
                  </a:cubicBezTo>
                  <a:close/>
                </a:path>
              </a:pathLst>
            </a:custGeom>
            <a:solidFill>
              <a:srgbClr val="000000">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32;p61">
              <a:extLst>
                <a:ext uri="{FF2B5EF4-FFF2-40B4-BE49-F238E27FC236}">
                  <a16:creationId xmlns:a16="http://schemas.microsoft.com/office/drawing/2014/main" id="{EBE46338-7A65-470C-AF7A-DBE33A4D27B1}"/>
                </a:ext>
              </a:extLst>
            </p:cNvPr>
            <p:cNvSpPr/>
            <p:nvPr/>
          </p:nvSpPr>
          <p:spPr>
            <a:xfrm>
              <a:off x="4179542" y="2761299"/>
              <a:ext cx="790449" cy="663563"/>
            </a:xfrm>
            <a:custGeom>
              <a:avLst/>
              <a:gdLst/>
              <a:ahLst/>
              <a:cxnLst/>
              <a:rect l="l" t="t" r="r" b="b"/>
              <a:pathLst>
                <a:path w="24663" h="20704" extrusionOk="0">
                  <a:moveTo>
                    <a:pt x="18220" y="0"/>
                  </a:moveTo>
                  <a:cubicBezTo>
                    <a:pt x="16014" y="0"/>
                    <a:pt x="13905" y="1128"/>
                    <a:pt x="12699" y="3076"/>
                  </a:cubicBezTo>
                  <a:cubicBezTo>
                    <a:pt x="11474" y="1075"/>
                    <a:pt x="9353" y="5"/>
                    <a:pt x="7199" y="5"/>
                  </a:cubicBezTo>
                  <a:cubicBezTo>
                    <a:pt x="5738" y="5"/>
                    <a:pt x="4263" y="496"/>
                    <a:pt x="3041" y="1522"/>
                  </a:cubicBezTo>
                  <a:cubicBezTo>
                    <a:pt x="34" y="4079"/>
                    <a:pt x="0" y="8724"/>
                    <a:pt x="2974" y="11314"/>
                  </a:cubicBezTo>
                  <a:lnTo>
                    <a:pt x="12114" y="20453"/>
                  </a:lnTo>
                  <a:cubicBezTo>
                    <a:pt x="12281" y="20620"/>
                    <a:pt x="12494" y="20704"/>
                    <a:pt x="12707" y="20704"/>
                  </a:cubicBezTo>
                  <a:cubicBezTo>
                    <a:pt x="12920" y="20704"/>
                    <a:pt x="13133" y="20620"/>
                    <a:pt x="13300" y="20453"/>
                  </a:cubicBezTo>
                  <a:lnTo>
                    <a:pt x="22440" y="11314"/>
                  </a:lnTo>
                  <a:cubicBezTo>
                    <a:pt x="23843" y="10094"/>
                    <a:pt x="24645" y="8323"/>
                    <a:pt x="24645" y="6451"/>
                  </a:cubicBezTo>
                  <a:cubicBezTo>
                    <a:pt x="24662" y="3561"/>
                    <a:pt x="22741" y="1021"/>
                    <a:pt x="19950" y="236"/>
                  </a:cubicBezTo>
                  <a:cubicBezTo>
                    <a:pt x="19376" y="77"/>
                    <a:pt x="18795" y="0"/>
                    <a:pt x="18220"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33;p61">
              <a:extLst>
                <a:ext uri="{FF2B5EF4-FFF2-40B4-BE49-F238E27FC236}">
                  <a16:creationId xmlns:a16="http://schemas.microsoft.com/office/drawing/2014/main" id="{14107E94-7126-4DB3-BE51-54F6ACDA630F}"/>
                </a:ext>
              </a:extLst>
            </p:cNvPr>
            <p:cNvSpPr/>
            <p:nvPr/>
          </p:nvSpPr>
          <p:spPr>
            <a:xfrm>
              <a:off x="4452640" y="2947157"/>
              <a:ext cx="268323" cy="268323"/>
            </a:xfrm>
            <a:custGeom>
              <a:avLst/>
              <a:gdLst/>
              <a:ahLst/>
              <a:cxnLst/>
              <a:rect l="l" t="t" r="r" b="b"/>
              <a:pathLst>
                <a:path w="8372" h="8372" extrusionOk="0">
                  <a:moveTo>
                    <a:pt x="3275" y="1"/>
                  </a:moveTo>
                  <a:cubicBezTo>
                    <a:pt x="3075" y="1"/>
                    <a:pt x="2908" y="151"/>
                    <a:pt x="2908" y="352"/>
                  </a:cubicBezTo>
                  <a:lnTo>
                    <a:pt x="2908" y="2908"/>
                  </a:lnTo>
                  <a:lnTo>
                    <a:pt x="368" y="2908"/>
                  </a:lnTo>
                  <a:cubicBezTo>
                    <a:pt x="168" y="2908"/>
                    <a:pt x="1" y="3075"/>
                    <a:pt x="1" y="3276"/>
                  </a:cubicBezTo>
                  <a:lnTo>
                    <a:pt x="1" y="5097"/>
                  </a:lnTo>
                  <a:cubicBezTo>
                    <a:pt x="1" y="5297"/>
                    <a:pt x="168" y="5448"/>
                    <a:pt x="368" y="5448"/>
                  </a:cubicBezTo>
                  <a:lnTo>
                    <a:pt x="2908" y="5448"/>
                  </a:lnTo>
                  <a:lnTo>
                    <a:pt x="2908" y="8004"/>
                  </a:lnTo>
                  <a:cubicBezTo>
                    <a:pt x="2908" y="8205"/>
                    <a:pt x="3075" y="8372"/>
                    <a:pt x="3275" y="8372"/>
                  </a:cubicBezTo>
                  <a:lnTo>
                    <a:pt x="5097" y="8372"/>
                  </a:lnTo>
                  <a:cubicBezTo>
                    <a:pt x="5297" y="8372"/>
                    <a:pt x="5464" y="8205"/>
                    <a:pt x="5464" y="8004"/>
                  </a:cubicBezTo>
                  <a:lnTo>
                    <a:pt x="5464" y="5448"/>
                  </a:lnTo>
                  <a:lnTo>
                    <a:pt x="8004" y="5448"/>
                  </a:lnTo>
                  <a:cubicBezTo>
                    <a:pt x="8205" y="5448"/>
                    <a:pt x="8372" y="5297"/>
                    <a:pt x="8372" y="5097"/>
                  </a:cubicBezTo>
                  <a:lnTo>
                    <a:pt x="8372" y="3276"/>
                  </a:lnTo>
                  <a:cubicBezTo>
                    <a:pt x="8372" y="3075"/>
                    <a:pt x="8205" y="2908"/>
                    <a:pt x="8004" y="2908"/>
                  </a:cubicBezTo>
                  <a:lnTo>
                    <a:pt x="5464" y="2908"/>
                  </a:lnTo>
                  <a:lnTo>
                    <a:pt x="5464" y="352"/>
                  </a:lnTo>
                  <a:cubicBezTo>
                    <a:pt x="5464" y="151"/>
                    <a:pt x="5297" y="1"/>
                    <a:pt x="5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Google Shape;1735;p61">
            <a:extLst>
              <a:ext uri="{FF2B5EF4-FFF2-40B4-BE49-F238E27FC236}">
                <a16:creationId xmlns:a16="http://schemas.microsoft.com/office/drawing/2014/main" id="{EE57CA1B-759F-41D5-AA08-E689269197AE}"/>
              </a:ext>
            </a:extLst>
          </p:cNvPr>
          <p:cNvCxnSpPr>
            <a:stCxn id="33" idx="4"/>
          </p:cNvCxnSpPr>
          <p:nvPr/>
        </p:nvCxnSpPr>
        <p:spPr>
          <a:xfrm>
            <a:off x="2503063" y="3030853"/>
            <a:ext cx="1088100" cy="0"/>
          </a:xfrm>
          <a:prstGeom prst="straightConnector1">
            <a:avLst/>
          </a:prstGeom>
          <a:noFill/>
          <a:ln w="19050" cap="flat" cmpd="sng">
            <a:solidFill>
              <a:schemeClr val="dk1"/>
            </a:solidFill>
            <a:prstDash val="solid"/>
            <a:round/>
            <a:headEnd type="none" w="med" len="med"/>
            <a:tailEnd type="none" w="med" len="med"/>
          </a:ln>
        </p:spPr>
      </p:cxnSp>
      <p:sp>
        <p:nvSpPr>
          <p:cNvPr id="29" name="Google Shape;1737;p61">
            <a:extLst>
              <a:ext uri="{FF2B5EF4-FFF2-40B4-BE49-F238E27FC236}">
                <a16:creationId xmlns:a16="http://schemas.microsoft.com/office/drawing/2014/main" id="{E5259740-CB0E-46E0-A845-B64F0C8B6E93}"/>
              </a:ext>
            </a:extLst>
          </p:cNvPr>
          <p:cNvSpPr/>
          <p:nvPr/>
        </p:nvSpPr>
        <p:spPr>
          <a:xfrm rot="-5400000" flipH="1">
            <a:off x="2957164" y="1836075"/>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38;p61">
            <a:extLst>
              <a:ext uri="{FF2B5EF4-FFF2-40B4-BE49-F238E27FC236}">
                <a16:creationId xmlns:a16="http://schemas.microsoft.com/office/drawing/2014/main" id="{7EF15546-8C13-4C0D-9AC7-6D974D10A5CE}"/>
              </a:ext>
            </a:extLst>
          </p:cNvPr>
          <p:cNvSpPr/>
          <p:nvPr/>
        </p:nvSpPr>
        <p:spPr>
          <a:xfrm rot="-5400000" flipH="1">
            <a:off x="4502322" y="3905892"/>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39;p61">
            <a:extLst>
              <a:ext uri="{FF2B5EF4-FFF2-40B4-BE49-F238E27FC236}">
                <a16:creationId xmlns:a16="http://schemas.microsoft.com/office/drawing/2014/main" id="{8F1E7223-F4FF-406B-BAC9-4329237BF54F}"/>
              </a:ext>
            </a:extLst>
          </p:cNvPr>
          <p:cNvSpPr/>
          <p:nvPr/>
        </p:nvSpPr>
        <p:spPr>
          <a:xfrm flipH="1">
            <a:off x="3075107" y="1898925"/>
            <a:ext cx="1087906" cy="331354"/>
          </a:xfrm>
          <a:custGeom>
            <a:avLst/>
            <a:gdLst/>
            <a:ahLst/>
            <a:cxnLst/>
            <a:rect l="l" t="t" r="r" b="b"/>
            <a:pathLst>
              <a:path w="43538" h="13233" extrusionOk="0">
                <a:moveTo>
                  <a:pt x="43538" y="0"/>
                </a:moveTo>
                <a:lnTo>
                  <a:pt x="0" y="0"/>
                </a:lnTo>
                <a:lnTo>
                  <a:pt x="0" y="13233"/>
                </a:lnTo>
              </a:path>
            </a:pathLst>
          </a:custGeom>
          <a:noFill/>
          <a:ln w="19050" cap="flat" cmpd="sng">
            <a:solidFill>
              <a:schemeClr val="dk1"/>
            </a:solidFill>
            <a:prstDash val="solid"/>
            <a:round/>
            <a:headEnd type="none" w="med" len="med"/>
            <a:tailEnd type="none" w="med" len="med"/>
          </a:ln>
        </p:spPr>
      </p:sp>
      <p:sp>
        <p:nvSpPr>
          <p:cNvPr id="33" name="Google Shape;1736;p61">
            <a:extLst>
              <a:ext uri="{FF2B5EF4-FFF2-40B4-BE49-F238E27FC236}">
                <a16:creationId xmlns:a16="http://schemas.microsoft.com/office/drawing/2014/main" id="{43286973-B344-46DA-B464-89987D19E9F3}"/>
              </a:ext>
            </a:extLst>
          </p:cNvPr>
          <p:cNvSpPr/>
          <p:nvPr/>
        </p:nvSpPr>
        <p:spPr>
          <a:xfrm rot="-5400000" flipH="1">
            <a:off x="2385163" y="2971903"/>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41;p61">
            <a:extLst>
              <a:ext uri="{FF2B5EF4-FFF2-40B4-BE49-F238E27FC236}">
                <a16:creationId xmlns:a16="http://schemas.microsoft.com/office/drawing/2014/main" id="{BFCB0785-8616-4B3F-B947-ED0D900F288F}"/>
              </a:ext>
            </a:extLst>
          </p:cNvPr>
          <p:cNvSpPr txBox="1">
            <a:spLocks/>
          </p:cNvSpPr>
          <p:nvPr/>
        </p:nvSpPr>
        <p:spPr>
          <a:xfrm>
            <a:off x="734801" y="1019524"/>
            <a:ext cx="7704000" cy="320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z-Latn-AZ" sz="1800" b="1" dirty="0"/>
              <a:t>2019-cu il yanvar - oktyabr ayları</a:t>
            </a:r>
            <a:endParaRPr lang="en-US" sz="1800" b="1" dirty="0"/>
          </a:p>
        </p:txBody>
      </p:sp>
      <p:sp>
        <p:nvSpPr>
          <p:cNvPr id="35" name="Google Shape;1742;p61">
            <a:extLst>
              <a:ext uri="{FF2B5EF4-FFF2-40B4-BE49-F238E27FC236}">
                <a16:creationId xmlns:a16="http://schemas.microsoft.com/office/drawing/2014/main" id="{0983C7AB-F946-4E8E-AADB-7BEB3CACF048}"/>
              </a:ext>
            </a:extLst>
          </p:cNvPr>
          <p:cNvSpPr txBox="1">
            <a:spLocks/>
          </p:cNvSpPr>
          <p:nvPr/>
        </p:nvSpPr>
        <p:spPr>
          <a:xfrm>
            <a:off x="2880889" y="1505067"/>
            <a:ext cx="1206000" cy="331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z-Latn-AZ" dirty="0"/>
              <a:t>150 nəfər (0.13%)</a:t>
            </a:r>
            <a:endParaRPr lang="en-US" dirty="0"/>
          </a:p>
        </p:txBody>
      </p:sp>
      <p:sp>
        <p:nvSpPr>
          <p:cNvPr id="36" name="Google Shape;1743;p61">
            <a:extLst>
              <a:ext uri="{FF2B5EF4-FFF2-40B4-BE49-F238E27FC236}">
                <a16:creationId xmlns:a16="http://schemas.microsoft.com/office/drawing/2014/main" id="{4B385033-8F09-41F6-B407-93A1C45DDC48}"/>
              </a:ext>
            </a:extLst>
          </p:cNvPr>
          <p:cNvSpPr txBox="1">
            <a:spLocks/>
          </p:cNvSpPr>
          <p:nvPr/>
        </p:nvSpPr>
        <p:spPr>
          <a:xfrm>
            <a:off x="1291975" y="1576575"/>
            <a:ext cx="1574100" cy="636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z-Latn-AZ" dirty="0"/>
              <a:t>Q</a:t>
            </a:r>
            <a:r>
              <a:rPr lang="en-US" dirty="0" err="1"/>
              <a:t>apalı</a:t>
            </a:r>
            <a:r>
              <a:rPr lang="en-US" dirty="0"/>
              <a:t> </a:t>
            </a:r>
            <a:r>
              <a:rPr lang="en-US" dirty="0" err="1"/>
              <a:t>və</a:t>
            </a:r>
            <a:r>
              <a:rPr lang="en-US" dirty="0"/>
              <a:t> </a:t>
            </a:r>
            <a:r>
              <a:rPr lang="en-US" dirty="0" err="1"/>
              <a:t>açıq</a:t>
            </a:r>
            <a:r>
              <a:rPr lang="en-US" dirty="0"/>
              <a:t> </a:t>
            </a:r>
            <a:r>
              <a:rPr lang="en-US" b="1" dirty="0" err="1"/>
              <a:t>ürək</a:t>
            </a:r>
            <a:r>
              <a:rPr lang="en-US" dirty="0"/>
              <a:t> </a:t>
            </a:r>
            <a:r>
              <a:rPr lang="en-US" dirty="0" err="1"/>
              <a:t>əməliyyatları</a:t>
            </a:r>
            <a:endParaRPr lang="en-US" dirty="0"/>
          </a:p>
        </p:txBody>
      </p:sp>
      <p:sp>
        <p:nvSpPr>
          <p:cNvPr id="38" name="Google Shape;1745;p61">
            <a:extLst>
              <a:ext uri="{FF2B5EF4-FFF2-40B4-BE49-F238E27FC236}">
                <a16:creationId xmlns:a16="http://schemas.microsoft.com/office/drawing/2014/main" id="{68D9225A-0067-4C9C-B1C5-EBCFBA826B34}"/>
              </a:ext>
            </a:extLst>
          </p:cNvPr>
          <p:cNvSpPr txBox="1">
            <a:spLocks/>
          </p:cNvSpPr>
          <p:nvPr/>
        </p:nvSpPr>
        <p:spPr>
          <a:xfrm>
            <a:off x="3423576" y="4028163"/>
            <a:ext cx="2157491" cy="636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 </a:t>
            </a:r>
            <a:r>
              <a:rPr lang="az-Latn-AZ" dirty="0"/>
              <a:t>180 (0.16 %) nəfərdə </a:t>
            </a:r>
            <a:r>
              <a:rPr lang="en-US" dirty="0" err="1"/>
              <a:t>damar-cərrahiyyə</a:t>
            </a:r>
            <a:r>
              <a:rPr lang="en-US" dirty="0"/>
              <a:t> </a:t>
            </a:r>
            <a:r>
              <a:rPr lang="az-Latn-AZ" dirty="0"/>
              <a:t>əməliyyatları</a:t>
            </a:r>
            <a:endParaRPr lang="en-US" dirty="0"/>
          </a:p>
        </p:txBody>
      </p:sp>
      <p:sp>
        <p:nvSpPr>
          <p:cNvPr id="39" name="Google Shape;1746;p61">
            <a:extLst>
              <a:ext uri="{FF2B5EF4-FFF2-40B4-BE49-F238E27FC236}">
                <a16:creationId xmlns:a16="http://schemas.microsoft.com/office/drawing/2014/main" id="{9EA0C3DC-9D95-4CD2-A5D0-94BAD6463731}"/>
              </a:ext>
            </a:extLst>
          </p:cNvPr>
          <p:cNvSpPr txBox="1">
            <a:spLocks/>
          </p:cNvSpPr>
          <p:nvPr/>
        </p:nvSpPr>
        <p:spPr>
          <a:xfrm>
            <a:off x="720000" y="2709275"/>
            <a:ext cx="1574100" cy="636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z-Latn-AZ" dirty="0"/>
              <a:t>Uroloji əməliyyatlar</a:t>
            </a:r>
            <a:endParaRPr lang="en-US" dirty="0"/>
          </a:p>
        </p:txBody>
      </p:sp>
      <p:sp>
        <p:nvSpPr>
          <p:cNvPr id="40" name="Google Shape;1747;p61">
            <a:extLst>
              <a:ext uri="{FF2B5EF4-FFF2-40B4-BE49-F238E27FC236}">
                <a16:creationId xmlns:a16="http://schemas.microsoft.com/office/drawing/2014/main" id="{AC4AFCAC-117E-42D1-95DB-C970BF390A1E}"/>
              </a:ext>
            </a:extLst>
          </p:cNvPr>
          <p:cNvSpPr txBox="1">
            <a:spLocks/>
          </p:cNvSpPr>
          <p:nvPr/>
        </p:nvSpPr>
        <p:spPr>
          <a:xfrm>
            <a:off x="2363803" y="2605753"/>
            <a:ext cx="1206000" cy="331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z-Latn-AZ" dirty="0"/>
              <a:t>120 nəfər (0.10 %)</a:t>
            </a:r>
            <a:endParaRPr lang="en-US" dirty="0"/>
          </a:p>
        </p:txBody>
      </p:sp>
      <p:sp>
        <p:nvSpPr>
          <p:cNvPr id="41" name="Google Shape;1748;p61">
            <a:extLst>
              <a:ext uri="{FF2B5EF4-FFF2-40B4-BE49-F238E27FC236}">
                <a16:creationId xmlns:a16="http://schemas.microsoft.com/office/drawing/2014/main" id="{0715158E-8CB6-4E2D-8D62-C80C8EB6C82D}"/>
              </a:ext>
            </a:extLst>
          </p:cNvPr>
          <p:cNvSpPr txBox="1">
            <a:spLocks/>
          </p:cNvSpPr>
          <p:nvPr/>
        </p:nvSpPr>
        <p:spPr>
          <a:xfrm flipH="1">
            <a:off x="5001245" y="1473626"/>
            <a:ext cx="1206000" cy="331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z-Latn-AZ" dirty="0"/>
              <a:t>300 nəfər (0.27)</a:t>
            </a:r>
            <a:endParaRPr lang="en-US" dirty="0"/>
          </a:p>
        </p:txBody>
      </p:sp>
      <p:sp>
        <p:nvSpPr>
          <p:cNvPr id="42" name="Google Shape;1749;p61">
            <a:extLst>
              <a:ext uri="{FF2B5EF4-FFF2-40B4-BE49-F238E27FC236}">
                <a16:creationId xmlns:a16="http://schemas.microsoft.com/office/drawing/2014/main" id="{359AE02D-2D16-4168-BAE6-B7FC90D07DC4}"/>
              </a:ext>
            </a:extLst>
          </p:cNvPr>
          <p:cNvSpPr txBox="1">
            <a:spLocks/>
          </p:cNvSpPr>
          <p:nvPr/>
        </p:nvSpPr>
        <p:spPr>
          <a:xfrm flipH="1">
            <a:off x="6277925" y="1576575"/>
            <a:ext cx="1574100" cy="636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z-Latn-AZ" dirty="0"/>
              <a:t>Göz əməliyyatları</a:t>
            </a:r>
            <a:endParaRPr lang="en-US" dirty="0"/>
          </a:p>
        </p:txBody>
      </p:sp>
      <p:sp>
        <p:nvSpPr>
          <p:cNvPr id="45" name="Google Shape;1752;p61">
            <a:extLst>
              <a:ext uri="{FF2B5EF4-FFF2-40B4-BE49-F238E27FC236}">
                <a16:creationId xmlns:a16="http://schemas.microsoft.com/office/drawing/2014/main" id="{BE2A6022-8AE3-4B83-88D1-8103A4B6B0CF}"/>
              </a:ext>
            </a:extLst>
          </p:cNvPr>
          <p:cNvSpPr txBox="1">
            <a:spLocks/>
          </p:cNvSpPr>
          <p:nvPr/>
        </p:nvSpPr>
        <p:spPr>
          <a:xfrm flipH="1">
            <a:off x="6849900" y="2709275"/>
            <a:ext cx="1574100" cy="636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z-Latn-AZ" dirty="0"/>
              <a:t>N</a:t>
            </a:r>
            <a:r>
              <a:rPr lang="en-US" dirty="0" err="1"/>
              <a:t>eyrocərrahiyyə</a:t>
            </a:r>
            <a:r>
              <a:rPr lang="az-Latn-AZ" dirty="0"/>
              <a:t> əməliyyatları</a:t>
            </a:r>
            <a:endParaRPr lang="en-US" dirty="0"/>
          </a:p>
        </p:txBody>
      </p:sp>
      <p:sp>
        <p:nvSpPr>
          <p:cNvPr id="46" name="Google Shape;1753;p61">
            <a:extLst>
              <a:ext uri="{FF2B5EF4-FFF2-40B4-BE49-F238E27FC236}">
                <a16:creationId xmlns:a16="http://schemas.microsoft.com/office/drawing/2014/main" id="{A53D48E9-257B-40BB-B3E4-8D74AA847C05}"/>
              </a:ext>
            </a:extLst>
          </p:cNvPr>
          <p:cNvSpPr txBox="1">
            <a:spLocks/>
          </p:cNvSpPr>
          <p:nvPr/>
        </p:nvSpPr>
        <p:spPr>
          <a:xfrm flipH="1">
            <a:off x="5552538" y="2624864"/>
            <a:ext cx="1206000" cy="331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z-Latn-AZ" dirty="0"/>
              <a:t>30 nəfər (0.02 %)</a:t>
            </a:r>
            <a:endParaRPr lang="en-US" dirty="0"/>
          </a:p>
        </p:txBody>
      </p:sp>
      <p:cxnSp>
        <p:nvCxnSpPr>
          <p:cNvPr id="50" name="Google Shape;1735;p61">
            <a:extLst>
              <a:ext uri="{FF2B5EF4-FFF2-40B4-BE49-F238E27FC236}">
                <a16:creationId xmlns:a16="http://schemas.microsoft.com/office/drawing/2014/main" id="{F92685D9-8203-42F7-92CE-0A4D9C030978}"/>
              </a:ext>
            </a:extLst>
          </p:cNvPr>
          <p:cNvCxnSpPr>
            <a:cxnSpLocks/>
          </p:cNvCxnSpPr>
          <p:nvPr/>
        </p:nvCxnSpPr>
        <p:spPr>
          <a:xfrm flipV="1">
            <a:off x="4564046" y="3723352"/>
            <a:ext cx="0" cy="179065"/>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0510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02D100-4059-48EB-A691-EF1F07028318}"/>
              </a:ext>
            </a:extLst>
          </p:cNvPr>
          <p:cNvSpPr txBox="1"/>
          <p:nvPr/>
        </p:nvSpPr>
        <p:spPr>
          <a:xfrm>
            <a:off x="4924370" y="656420"/>
            <a:ext cx="3801115" cy="2031325"/>
          </a:xfrm>
          <a:prstGeom prst="rect">
            <a:avLst/>
          </a:prstGeom>
          <a:noFill/>
        </p:spPr>
        <p:txBody>
          <a:bodyPr wrap="square">
            <a:spAutoFit/>
          </a:bodyPr>
          <a:lstStyle/>
          <a:p>
            <a:pPr algn="ctr" defTabSz="914378">
              <a:defRPr lang="en-US" sz="1400" b="0" i="0" u="none" strike="noStrike" kern="1200" cap="none" spc="0" baseline="0">
                <a:solidFill>
                  <a:srgbClr val="A5B0FE"/>
                </a:solidFill>
                <a:latin typeface="Miriam Libre"/>
                <a:ea typeface="Miriam Libre"/>
                <a:cs typeface="Miriam Libre"/>
                <a:sym typeface="Miriam Libre"/>
              </a:defRPr>
            </a:pP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Müalicəsi</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Ağdaş</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RMX PHŞ-</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də</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mümkün</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olmayan</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xəstələrin</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müayinə</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və</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müalicəsi</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müqavilədə</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olan</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III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səviyyəli</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xəstəxana</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və</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klinikalarda</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təşkil</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en-US" sz="2100" kern="1200" dirty="0" err="1">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olunur</a:t>
            </a:r>
            <a:r>
              <a:rPr lang="az-Latn-AZ"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a:t>
            </a:r>
            <a:r>
              <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 </a:t>
            </a:r>
            <a:r>
              <a:rPr lang="az-Latn-AZ"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rPr>
              <a:t>(nəfər)</a:t>
            </a:r>
            <a:endParaRPr lang="en-US" sz="2100" kern="1200" dirty="0">
              <a:solidFill>
                <a:srgbClr val="344698"/>
              </a:solidFill>
              <a:effectLst>
                <a:outerShdw blurRad="38100" dist="38100" dir="2700000" algn="tl">
                  <a:srgbClr val="000000">
                    <a:alpha val="43137"/>
                  </a:srgbClr>
                </a:outerShdw>
              </a:effectLst>
              <a:latin typeface="Arial" panose="020B0604020202020204" pitchFamily="34" charset="0"/>
              <a:ea typeface="Miriam Libre"/>
              <a:cs typeface="Arial" panose="020B0604020202020204" pitchFamily="34" charset="0"/>
              <a:sym typeface="Miriam Libre"/>
            </a:endParaRPr>
          </a:p>
        </p:txBody>
      </p:sp>
      <p:graphicFrame>
        <p:nvGraphicFramePr>
          <p:cNvPr id="5" name="Chart 4">
            <a:extLst>
              <a:ext uri="{FF2B5EF4-FFF2-40B4-BE49-F238E27FC236}">
                <a16:creationId xmlns:a16="http://schemas.microsoft.com/office/drawing/2014/main" id="{EA9BD25D-9EAE-4466-9162-26DDDBE89F4E}"/>
              </a:ext>
            </a:extLst>
          </p:cNvPr>
          <p:cNvGraphicFramePr/>
          <p:nvPr>
            <p:extLst>
              <p:ext uri="{D42A27DB-BD31-4B8C-83A1-F6EECF244321}">
                <p14:modId xmlns:p14="http://schemas.microsoft.com/office/powerpoint/2010/main" val="3529584655"/>
              </p:ext>
            </p:extLst>
          </p:nvPr>
        </p:nvGraphicFramePr>
        <p:xfrm>
          <a:off x="423123" y="656420"/>
          <a:ext cx="7198874" cy="4253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256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A5B0FE"/>
        </a:solidFill>
        <a:effectLst/>
      </p:bgPr>
    </p:bg>
    <p:spTree>
      <p:nvGrpSpPr>
        <p:cNvPr id="1" name=""/>
        <p:cNvGrpSpPr/>
        <p:nvPr/>
      </p:nvGrpSpPr>
      <p:grpSpPr>
        <a:xfrm>
          <a:off x="0" y="0"/>
          <a:ext cx="0" cy="0"/>
          <a:chOff x="0" y="0"/>
          <a:chExt cx="0" cy="0"/>
        </a:xfrm>
      </p:grpSpPr>
      <p:sp>
        <p:nvSpPr>
          <p:cNvPr id="3" name="Google Shape;2627;p39">
            <a:extLst>
              <a:ext uri="{FF2B5EF4-FFF2-40B4-BE49-F238E27FC236}">
                <a16:creationId xmlns:a16="http://schemas.microsoft.com/office/drawing/2014/main" id="{D79411C2-750D-4120-8768-EDE10B7B463F}"/>
              </a:ext>
            </a:extLst>
          </p:cNvPr>
          <p:cNvSpPr/>
          <p:nvPr/>
        </p:nvSpPr>
        <p:spPr>
          <a:xfrm>
            <a:off x="387738" y="1937040"/>
            <a:ext cx="1274075" cy="2717800"/>
          </a:xfrm>
          <a:custGeom>
            <a:avLst/>
            <a:gdLst/>
            <a:ahLst/>
            <a:cxnLst/>
            <a:rect l="l" t="t" r="r" b="b"/>
            <a:pathLst>
              <a:path w="50963" h="108712" extrusionOk="0">
                <a:moveTo>
                  <a:pt x="25481" y="0"/>
                </a:moveTo>
                <a:cubicBezTo>
                  <a:pt x="11430" y="0"/>
                  <a:pt x="0" y="11430"/>
                  <a:pt x="0" y="25481"/>
                </a:cubicBezTo>
                <a:lnTo>
                  <a:pt x="0" y="83230"/>
                </a:lnTo>
                <a:cubicBezTo>
                  <a:pt x="0" y="97282"/>
                  <a:pt x="11430" y="108712"/>
                  <a:pt x="25481" y="108712"/>
                </a:cubicBezTo>
                <a:cubicBezTo>
                  <a:pt x="39531" y="108712"/>
                  <a:pt x="50962" y="97282"/>
                  <a:pt x="50962" y="83230"/>
                </a:cubicBezTo>
                <a:lnTo>
                  <a:pt x="50962" y="54926"/>
                </a:lnTo>
                <a:cubicBezTo>
                  <a:pt x="50957" y="54691"/>
                  <a:pt x="50764" y="54502"/>
                  <a:pt x="50528" y="54502"/>
                </a:cubicBezTo>
                <a:cubicBezTo>
                  <a:pt x="50293" y="54502"/>
                  <a:pt x="50101" y="54691"/>
                  <a:pt x="50095" y="54926"/>
                </a:cubicBezTo>
                <a:lnTo>
                  <a:pt x="50095" y="83230"/>
                </a:lnTo>
                <a:cubicBezTo>
                  <a:pt x="50095" y="96803"/>
                  <a:pt x="39054" y="107844"/>
                  <a:pt x="25481" y="107844"/>
                </a:cubicBezTo>
                <a:cubicBezTo>
                  <a:pt x="11908" y="107844"/>
                  <a:pt x="867" y="96803"/>
                  <a:pt x="867" y="83230"/>
                </a:cubicBezTo>
                <a:lnTo>
                  <a:pt x="867" y="25481"/>
                </a:lnTo>
                <a:cubicBezTo>
                  <a:pt x="867" y="11908"/>
                  <a:pt x="11910" y="867"/>
                  <a:pt x="25481" y="867"/>
                </a:cubicBezTo>
                <a:cubicBezTo>
                  <a:pt x="39052" y="867"/>
                  <a:pt x="50095" y="11908"/>
                  <a:pt x="50095" y="25481"/>
                </a:cubicBezTo>
                <a:cubicBezTo>
                  <a:pt x="50101" y="25716"/>
                  <a:pt x="50293" y="25905"/>
                  <a:pt x="50528" y="25905"/>
                </a:cubicBezTo>
                <a:cubicBezTo>
                  <a:pt x="50764" y="25905"/>
                  <a:pt x="50957" y="25716"/>
                  <a:pt x="50962" y="25481"/>
                </a:cubicBezTo>
                <a:cubicBezTo>
                  <a:pt x="50962" y="11430"/>
                  <a:pt x="39531" y="0"/>
                  <a:pt x="25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628;p39">
            <a:extLst>
              <a:ext uri="{FF2B5EF4-FFF2-40B4-BE49-F238E27FC236}">
                <a16:creationId xmlns:a16="http://schemas.microsoft.com/office/drawing/2014/main" id="{4709FB7B-F76F-41C5-B275-10E86C16AF81}"/>
              </a:ext>
            </a:extLst>
          </p:cNvPr>
          <p:cNvSpPr/>
          <p:nvPr/>
        </p:nvSpPr>
        <p:spPr>
          <a:xfrm>
            <a:off x="478588" y="2027890"/>
            <a:ext cx="1092375" cy="2536150"/>
          </a:xfrm>
          <a:custGeom>
            <a:avLst/>
            <a:gdLst/>
            <a:ahLst/>
            <a:cxnLst/>
            <a:rect l="l" t="t" r="r" b="b"/>
            <a:pathLst>
              <a:path w="43695" h="101446" extrusionOk="0">
                <a:moveTo>
                  <a:pt x="21847" y="0"/>
                </a:moveTo>
                <a:cubicBezTo>
                  <a:pt x="9801" y="0"/>
                  <a:pt x="0" y="9799"/>
                  <a:pt x="0" y="21847"/>
                </a:cubicBezTo>
                <a:lnTo>
                  <a:pt x="0" y="79598"/>
                </a:lnTo>
                <a:cubicBezTo>
                  <a:pt x="0" y="91644"/>
                  <a:pt x="9801" y="101445"/>
                  <a:pt x="21847" y="101445"/>
                </a:cubicBezTo>
                <a:cubicBezTo>
                  <a:pt x="33893" y="101445"/>
                  <a:pt x="43694" y="91644"/>
                  <a:pt x="43694" y="79596"/>
                </a:cubicBezTo>
                <a:lnTo>
                  <a:pt x="43694" y="21847"/>
                </a:lnTo>
                <a:cubicBezTo>
                  <a:pt x="43694" y="9801"/>
                  <a:pt x="33893" y="0"/>
                  <a:pt x="21847"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29;p39">
            <a:extLst>
              <a:ext uri="{FF2B5EF4-FFF2-40B4-BE49-F238E27FC236}">
                <a16:creationId xmlns:a16="http://schemas.microsoft.com/office/drawing/2014/main" id="{41A6518D-11ED-4219-800D-8ECD3C85D68B}"/>
              </a:ext>
            </a:extLst>
          </p:cNvPr>
          <p:cNvSpPr/>
          <p:nvPr/>
        </p:nvSpPr>
        <p:spPr>
          <a:xfrm>
            <a:off x="702113" y="2239540"/>
            <a:ext cx="645325" cy="645325"/>
          </a:xfrm>
          <a:custGeom>
            <a:avLst/>
            <a:gdLst/>
            <a:ahLst/>
            <a:cxnLst/>
            <a:rect l="l" t="t" r="r" b="b"/>
            <a:pathLst>
              <a:path w="25813" h="25813" extrusionOk="0">
                <a:moveTo>
                  <a:pt x="12906" y="1"/>
                </a:moveTo>
                <a:cubicBezTo>
                  <a:pt x="9484" y="1"/>
                  <a:pt x="6201" y="1360"/>
                  <a:pt x="3780" y="3781"/>
                </a:cubicBezTo>
                <a:cubicBezTo>
                  <a:pt x="1359" y="6202"/>
                  <a:pt x="0" y="9484"/>
                  <a:pt x="0" y="12907"/>
                </a:cubicBezTo>
                <a:cubicBezTo>
                  <a:pt x="0" y="16329"/>
                  <a:pt x="1359" y="19612"/>
                  <a:pt x="3780" y="22033"/>
                </a:cubicBezTo>
                <a:cubicBezTo>
                  <a:pt x="6201" y="24452"/>
                  <a:pt x="9484" y="25813"/>
                  <a:pt x="12906" y="25813"/>
                </a:cubicBezTo>
                <a:cubicBezTo>
                  <a:pt x="16329" y="25813"/>
                  <a:pt x="19611" y="24452"/>
                  <a:pt x="22032" y="22033"/>
                </a:cubicBezTo>
                <a:cubicBezTo>
                  <a:pt x="24451" y="19612"/>
                  <a:pt x="25812" y="16329"/>
                  <a:pt x="25812" y="12907"/>
                </a:cubicBezTo>
                <a:cubicBezTo>
                  <a:pt x="25812" y="9484"/>
                  <a:pt x="24451" y="6202"/>
                  <a:pt x="22032" y="3781"/>
                </a:cubicBezTo>
                <a:cubicBezTo>
                  <a:pt x="19611" y="1360"/>
                  <a:pt x="16329" y="1"/>
                  <a:pt x="12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30;p39">
            <a:extLst>
              <a:ext uri="{FF2B5EF4-FFF2-40B4-BE49-F238E27FC236}">
                <a16:creationId xmlns:a16="http://schemas.microsoft.com/office/drawing/2014/main" id="{8E3AFF24-7508-4054-876B-ADE250C4412B}"/>
              </a:ext>
            </a:extLst>
          </p:cNvPr>
          <p:cNvSpPr/>
          <p:nvPr/>
        </p:nvSpPr>
        <p:spPr>
          <a:xfrm>
            <a:off x="1591648" y="2573790"/>
            <a:ext cx="100900" cy="97100"/>
          </a:xfrm>
          <a:custGeom>
            <a:avLst/>
            <a:gdLst/>
            <a:ahLst/>
            <a:cxnLst/>
            <a:rect l="l" t="t" r="r" b="b"/>
            <a:pathLst>
              <a:path w="4036" h="3884" extrusionOk="0">
                <a:moveTo>
                  <a:pt x="2094" y="1"/>
                </a:moveTo>
                <a:cubicBezTo>
                  <a:pt x="1589" y="1"/>
                  <a:pt x="1092" y="198"/>
                  <a:pt x="721" y="568"/>
                </a:cubicBezTo>
                <a:cubicBezTo>
                  <a:pt x="167" y="1124"/>
                  <a:pt x="0" y="1959"/>
                  <a:pt x="301" y="2685"/>
                </a:cubicBezTo>
                <a:cubicBezTo>
                  <a:pt x="601" y="3411"/>
                  <a:pt x="1308" y="3883"/>
                  <a:pt x="2094" y="3883"/>
                </a:cubicBezTo>
                <a:cubicBezTo>
                  <a:pt x="3166" y="3883"/>
                  <a:pt x="4035" y="3014"/>
                  <a:pt x="4035" y="1942"/>
                </a:cubicBezTo>
                <a:cubicBezTo>
                  <a:pt x="4035" y="1156"/>
                  <a:pt x="3563" y="449"/>
                  <a:pt x="2837" y="149"/>
                </a:cubicBezTo>
                <a:cubicBezTo>
                  <a:pt x="2597" y="49"/>
                  <a:pt x="2344" y="1"/>
                  <a:pt x="2094" y="1"/>
                </a:cubicBezTo>
                <a:close/>
              </a:path>
            </a:pathLst>
          </a:custGeom>
          <a:solidFill>
            <a:srgbClr val="FB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31;p39">
            <a:extLst>
              <a:ext uri="{FF2B5EF4-FFF2-40B4-BE49-F238E27FC236}">
                <a16:creationId xmlns:a16="http://schemas.microsoft.com/office/drawing/2014/main" id="{8892AA98-4FAE-470D-9A89-C74C4722F477}"/>
              </a:ext>
            </a:extLst>
          </p:cNvPr>
          <p:cNvSpPr txBox="1"/>
          <p:nvPr/>
        </p:nvSpPr>
        <p:spPr>
          <a:xfrm>
            <a:off x="432725" y="3714559"/>
            <a:ext cx="11841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z-Latn-AZ" sz="4000" b="1" dirty="0">
                <a:solidFill>
                  <a:schemeClr val="bg1"/>
                </a:solidFill>
                <a:effectLst>
                  <a:outerShdw blurRad="38100" dist="38100" dir="2700000" algn="tl">
                    <a:srgbClr val="000000">
                      <a:alpha val="43137"/>
                    </a:srgbClr>
                  </a:outerShdw>
                </a:effectLst>
                <a:latin typeface="Assistant Light"/>
                <a:ea typeface="Assistant"/>
                <a:cs typeface="Assistant Light"/>
                <a:sym typeface="Assistant Light"/>
              </a:rPr>
              <a:t>41</a:t>
            </a:r>
            <a:endParaRPr sz="4000" b="1" dirty="0">
              <a:solidFill>
                <a:schemeClr val="bg1"/>
              </a:solidFill>
              <a:effectLst>
                <a:outerShdw blurRad="38100" dist="38100" dir="2700000" algn="tl">
                  <a:srgbClr val="000000">
                    <a:alpha val="43137"/>
                  </a:srgbClr>
                </a:outerShdw>
              </a:effectLst>
              <a:latin typeface="Assistant"/>
              <a:ea typeface="Assistant"/>
              <a:cs typeface="Assistant"/>
              <a:sym typeface="Assistant"/>
            </a:endParaRPr>
          </a:p>
        </p:txBody>
      </p:sp>
      <p:sp>
        <p:nvSpPr>
          <p:cNvPr id="8" name="Google Shape;2632;p39">
            <a:extLst>
              <a:ext uri="{FF2B5EF4-FFF2-40B4-BE49-F238E27FC236}">
                <a16:creationId xmlns:a16="http://schemas.microsoft.com/office/drawing/2014/main" id="{B9B3E3F1-0A11-4284-B4E7-1867DEC20284}"/>
              </a:ext>
            </a:extLst>
          </p:cNvPr>
          <p:cNvSpPr txBox="1"/>
          <p:nvPr/>
        </p:nvSpPr>
        <p:spPr>
          <a:xfrm>
            <a:off x="355123" y="2827044"/>
            <a:ext cx="1375500"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dirty="0">
                <a:solidFill>
                  <a:schemeClr val="bg1"/>
                </a:solidFill>
                <a:latin typeface="Lexend Deca"/>
                <a:ea typeface="Lexend Deca"/>
                <a:cs typeface="Lexend Deca"/>
                <a:sym typeface="Lexend Deca"/>
              </a:rPr>
              <a:t>İLKİN SƏHİYYƏ XİDMƏTİ ÜZRƏ</a:t>
            </a:r>
            <a:endParaRPr sz="1600" dirty="0">
              <a:solidFill>
                <a:schemeClr val="bg1"/>
              </a:solidFill>
              <a:latin typeface="Lexend Deca"/>
              <a:ea typeface="Lexend Deca"/>
              <a:cs typeface="Lexend Deca"/>
              <a:sym typeface="Lexend Deca"/>
            </a:endParaRPr>
          </a:p>
        </p:txBody>
      </p:sp>
      <p:sp>
        <p:nvSpPr>
          <p:cNvPr id="9" name="Google Shape;2633;p39">
            <a:extLst>
              <a:ext uri="{FF2B5EF4-FFF2-40B4-BE49-F238E27FC236}">
                <a16:creationId xmlns:a16="http://schemas.microsoft.com/office/drawing/2014/main" id="{AAE9F7C2-E5D2-497B-BB0B-7BF7A3E5A280}"/>
              </a:ext>
            </a:extLst>
          </p:cNvPr>
          <p:cNvSpPr/>
          <p:nvPr/>
        </p:nvSpPr>
        <p:spPr>
          <a:xfrm>
            <a:off x="2085521" y="1233764"/>
            <a:ext cx="1525136" cy="3223101"/>
          </a:xfrm>
          <a:custGeom>
            <a:avLst/>
            <a:gdLst/>
            <a:ahLst/>
            <a:cxnLst/>
            <a:rect l="l" t="t" r="r" b="b"/>
            <a:pathLst>
              <a:path w="50963" h="108712" extrusionOk="0">
                <a:moveTo>
                  <a:pt x="25481" y="0"/>
                </a:moveTo>
                <a:cubicBezTo>
                  <a:pt x="11430" y="0"/>
                  <a:pt x="0" y="11430"/>
                  <a:pt x="0" y="25481"/>
                </a:cubicBezTo>
                <a:lnTo>
                  <a:pt x="0" y="83230"/>
                </a:lnTo>
                <a:cubicBezTo>
                  <a:pt x="0" y="97282"/>
                  <a:pt x="11430" y="108712"/>
                  <a:pt x="25481" y="108712"/>
                </a:cubicBezTo>
                <a:cubicBezTo>
                  <a:pt x="39531" y="108712"/>
                  <a:pt x="50962" y="97282"/>
                  <a:pt x="50962" y="83230"/>
                </a:cubicBezTo>
                <a:lnTo>
                  <a:pt x="50962" y="54926"/>
                </a:lnTo>
                <a:cubicBezTo>
                  <a:pt x="50957" y="54691"/>
                  <a:pt x="50764" y="54502"/>
                  <a:pt x="50528" y="54502"/>
                </a:cubicBezTo>
                <a:cubicBezTo>
                  <a:pt x="50293" y="54502"/>
                  <a:pt x="50101" y="54691"/>
                  <a:pt x="50095" y="54926"/>
                </a:cubicBezTo>
                <a:lnTo>
                  <a:pt x="50095" y="83230"/>
                </a:lnTo>
                <a:cubicBezTo>
                  <a:pt x="50095" y="96803"/>
                  <a:pt x="39054" y="107844"/>
                  <a:pt x="25481" y="107844"/>
                </a:cubicBezTo>
                <a:cubicBezTo>
                  <a:pt x="11908" y="107844"/>
                  <a:pt x="867" y="96803"/>
                  <a:pt x="867" y="83230"/>
                </a:cubicBezTo>
                <a:lnTo>
                  <a:pt x="867" y="25481"/>
                </a:lnTo>
                <a:cubicBezTo>
                  <a:pt x="867" y="11908"/>
                  <a:pt x="11910" y="867"/>
                  <a:pt x="25481" y="867"/>
                </a:cubicBezTo>
                <a:cubicBezTo>
                  <a:pt x="39052" y="867"/>
                  <a:pt x="50095" y="11908"/>
                  <a:pt x="50095" y="25481"/>
                </a:cubicBezTo>
                <a:cubicBezTo>
                  <a:pt x="50101" y="25716"/>
                  <a:pt x="50293" y="25905"/>
                  <a:pt x="50528" y="25905"/>
                </a:cubicBezTo>
                <a:cubicBezTo>
                  <a:pt x="50764" y="25905"/>
                  <a:pt x="50957" y="25716"/>
                  <a:pt x="50962" y="25481"/>
                </a:cubicBezTo>
                <a:cubicBezTo>
                  <a:pt x="50962" y="11430"/>
                  <a:pt x="39531" y="0"/>
                  <a:pt x="25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34;p39">
            <a:extLst>
              <a:ext uri="{FF2B5EF4-FFF2-40B4-BE49-F238E27FC236}">
                <a16:creationId xmlns:a16="http://schemas.microsoft.com/office/drawing/2014/main" id="{6D745358-2777-4F6B-803E-B15BAD657427}"/>
              </a:ext>
            </a:extLst>
          </p:cNvPr>
          <p:cNvSpPr/>
          <p:nvPr/>
        </p:nvSpPr>
        <p:spPr>
          <a:xfrm>
            <a:off x="2176371" y="1324614"/>
            <a:ext cx="1323526" cy="3034747"/>
          </a:xfrm>
          <a:custGeom>
            <a:avLst/>
            <a:gdLst/>
            <a:ahLst/>
            <a:cxnLst/>
            <a:rect l="l" t="t" r="r" b="b"/>
            <a:pathLst>
              <a:path w="43695" h="101446" extrusionOk="0">
                <a:moveTo>
                  <a:pt x="21847" y="0"/>
                </a:moveTo>
                <a:cubicBezTo>
                  <a:pt x="9801" y="0"/>
                  <a:pt x="0" y="9799"/>
                  <a:pt x="0" y="21847"/>
                </a:cubicBezTo>
                <a:lnTo>
                  <a:pt x="0" y="79598"/>
                </a:lnTo>
                <a:cubicBezTo>
                  <a:pt x="0" y="91644"/>
                  <a:pt x="9801" y="101445"/>
                  <a:pt x="21847" y="101445"/>
                </a:cubicBezTo>
                <a:cubicBezTo>
                  <a:pt x="33893" y="101445"/>
                  <a:pt x="43694" y="91644"/>
                  <a:pt x="43694" y="79596"/>
                </a:cubicBezTo>
                <a:lnTo>
                  <a:pt x="43694" y="21847"/>
                </a:lnTo>
                <a:cubicBezTo>
                  <a:pt x="43694" y="9801"/>
                  <a:pt x="33893" y="0"/>
                  <a:pt x="21847"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36;p39">
            <a:extLst>
              <a:ext uri="{FF2B5EF4-FFF2-40B4-BE49-F238E27FC236}">
                <a16:creationId xmlns:a16="http://schemas.microsoft.com/office/drawing/2014/main" id="{5AB3ADF9-8728-4B3D-AC5E-63B19D7970A6}"/>
              </a:ext>
            </a:extLst>
          </p:cNvPr>
          <p:cNvSpPr/>
          <p:nvPr/>
        </p:nvSpPr>
        <p:spPr>
          <a:xfrm>
            <a:off x="3533986" y="1914211"/>
            <a:ext cx="100900" cy="97100"/>
          </a:xfrm>
          <a:custGeom>
            <a:avLst/>
            <a:gdLst/>
            <a:ahLst/>
            <a:cxnLst/>
            <a:rect l="l" t="t" r="r" b="b"/>
            <a:pathLst>
              <a:path w="4036" h="3884" extrusionOk="0">
                <a:moveTo>
                  <a:pt x="2094" y="1"/>
                </a:moveTo>
                <a:cubicBezTo>
                  <a:pt x="1589" y="1"/>
                  <a:pt x="1092" y="198"/>
                  <a:pt x="721" y="568"/>
                </a:cubicBezTo>
                <a:cubicBezTo>
                  <a:pt x="167" y="1124"/>
                  <a:pt x="0" y="1959"/>
                  <a:pt x="301" y="2685"/>
                </a:cubicBezTo>
                <a:cubicBezTo>
                  <a:pt x="601" y="3411"/>
                  <a:pt x="1308" y="3883"/>
                  <a:pt x="2094" y="3883"/>
                </a:cubicBezTo>
                <a:cubicBezTo>
                  <a:pt x="3166" y="3883"/>
                  <a:pt x="4035" y="3014"/>
                  <a:pt x="4035" y="1942"/>
                </a:cubicBezTo>
                <a:cubicBezTo>
                  <a:pt x="4035" y="1156"/>
                  <a:pt x="3563" y="449"/>
                  <a:pt x="2837" y="149"/>
                </a:cubicBezTo>
                <a:cubicBezTo>
                  <a:pt x="2597" y="49"/>
                  <a:pt x="2344" y="1"/>
                  <a:pt x="2094" y="1"/>
                </a:cubicBezTo>
                <a:close/>
              </a:path>
            </a:pathLst>
          </a:custGeom>
          <a:solidFill>
            <a:srgbClr val="FB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37;p39">
            <a:extLst>
              <a:ext uri="{FF2B5EF4-FFF2-40B4-BE49-F238E27FC236}">
                <a16:creationId xmlns:a16="http://schemas.microsoft.com/office/drawing/2014/main" id="{5CC1A50E-F702-47A8-A243-3687E17DC023}"/>
              </a:ext>
            </a:extLst>
          </p:cNvPr>
          <p:cNvSpPr txBox="1"/>
          <p:nvPr/>
        </p:nvSpPr>
        <p:spPr>
          <a:xfrm>
            <a:off x="2226202" y="3467001"/>
            <a:ext cx="11841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z-Latn-AZ" sz="4000" dirty="0">
                <a:solidFill>
                  <a:schemeClr val="bg1"/>
                </a:solidFill>
                <a:effectLst>
                  <a:outerShdw blurRad="38100" dist="38100" dir="2700000" algn="tl">
                    <a:srgbClr val="000000">
                      <a:alpha val="43137"/>
                    </a:srgbClr>
                  </a:outerShdw>
                </a:effectLst>
                <a:latin typeface="Assistant Light"/>
                <a:ea typeface="Assistant Light"/>
                <a:cs typeface="Assistant Light"/>
                <a:sym typeface="Assistant Light"/>
              </a:rPr>
              <a:t>534</a:t>
            </a:r>
            <a:endParaRPr sz="4000" b="1" dirty="0">
              <a:solidFill>
                <a:schemeClr val="bg1"/>
              </a:solidFill>
              <a:effectLst>
                <a:outerShdw blurRad="38100" dist="38100" dir="2700000" algn="tl">
                  <a:srgbClr val="000000">
                    <a:alpha val="43137"/>
                  </a:srgbClr>
                </a:outerShdw>
              </a:effectLst>
              <a:latin typeface="Assistant"/>
              <a:ea typeface="Assistant"/>
              <a:cs typeface="Assistant"/>
              <a:sym typeface="Assistant"/>
            </a:endParaRPr>
          </a:p>
        </p:txBody>
      </p:sp>
      <p:sp>
        <p:nvSpPr>
          <p:cNvPr id="14" name="Google Shape;2638;p39">
            <a:extLst>
              <a:ext uri="{FF2B5EF4-FFF2-40B4-BE49-F238E27FC236}">
                <a16:creationId xmlns:a16="http://schemas.microsoft.com/office/drawing/2014/main" id="{074DD05B-BD5A-449F-A9B4-470D4B131624}"/>
              </a:ext>
            </a:extLst>
          </p:cNvPr>
          <p:cNvSpPr txBox="1"/>
          <p:nvPr/>
        </p:nvSpPr>
        <p:spPr>
          <a:xfrm>
            <a:off x="2137733" y="2336091"/>
            <a:ext cx="1425482"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800" b="0" i="0" u="none" strike="noStrike" baseline="0" dirty="0">
                <a:solidFill>
                  <a:schemeClr val="bg1"/>
                </a:solidFill>
                <a:latin typeface="CIDFont+F1"/>
              </a:rPr>
              <a:t>AMBULATOR TİBBİ XİDMƏT ÜZRƏ</a:t>
            </a:r>
            <a:endParaRPr lang="en-US" sz="1200" dirty="0">
              <a:solidFill>
                <a:schemeClr val="bg1"/>
              </a:solidFill>
              <a:latin typeface="Lexend Deca"/>
              <a:ea typeface="Lexend Deca"/>
              <a:cs typeface="Lexend Deca"/>
              <a:sym typeface="Lexend Deca"/>
            </a:endParaRPr>
          </a:p>
        </p:txBody>
      </p:sp>
      <p:sp>
        <p:nvSpPr>
          <p:cNvPr id="15" name="Google Shape;2639;p39">
            <a:extLst>
              <a:ext uri="{FF2B5EF4-FFF2-40B4-BE49-F238E27FC236}">
                <a16:creationId xmlns:a16="http://schemas.microsoft.com/office/drawing/2014/main" id="{5931AF4E-9530-4B3F-9087-A460D0BB8C86}"/>
              </a:ext>
            </a:extLst>
          </p:cNvPr>
          <p:cNvSpPr/>
          <p:nvPr/>
        </p:nvSpPr>
        <p:spPr>
          <a:xfrm>
            <a:off x="3910992" y="1937040"/>
            <a:ext cx="1401483" cy="2717800"/>
          </a:xfrm>
          <a:custGeom>
            <a:avLst/>
            <a:gdLst/>
            <a:ahLst/>
            <a:cxnLst/>
            <a:rect l="l" t="t" r="r" b="b"/>
            <a:pathLst>
              <a:path w="50963" h="108712" extrusionOk="0">
                <a:moveTo>
                  <a:pt x="25481" y="0"/>
                </a:moveTo>
                <a:cubicBezTo>
                  <a:pt x="11430" y="0"/>
                  <a:pt x="0" y="11430"/>
                  <a:pt x="0" y="25481"/>
                </a:cubicBezTo>
                <a:lnTo>
                  <a:pt x="0" y="83230"/>
                </a:lnTo>
                <a:cubicBezTo>
                  <a:pt x="0" y="97282"/>
                  <a:pt x="11430" y="108712"/>
                  <a:pt x="25481" y="108712"/>
                </a:cubicBezTo>
                <a:cubicBezTo>
                  <a:pt x="39531" y="108712"/>
                  <a:pt x="50962" y="97282"/>
                  <a:pt x="50962" y="83230"/>
                </a:cubicBezTo>
                <a:lnTo>
                  <a:pt x="50962" y="54926"/>
                </a:lnTo>
                <a:cubicBezTo>
                  <a:pt x="50957" y="54691"/>
                  <a:pt x="50764" y="54502"/>
                  <a:pt x="50528" y="54502"/>
                </a:cubicBezTo>
                <a:cubicBezTo>
                  <a:pt x="50293" y="54502"/>
                  <a:pt x="50101" y="54691"/>
                  <a:pt x="50095" y="54926"/>
                </a:cubicBezTo>
                <a:lnTo>
                  <a:pt x="50095" y="83230"/>
                </a:lnTo>
                <a:cubicBezTo>
                  <a:pt x="50095" y="96803"/>
                  <a:pt x="39054" y="107844"/>
                  <a:pt x="25481" y="107844"/>
                </a:cubicBezTo>
                <a:cubicBezTo>
                  <a:pt x="11908" y="107844"/>
                  <a:pt x="867" y="96803"/>
                  <a:pt x="867" y="83230"/>
                </a:cubicBezTo>
                <a:lnTo>
                  <a:pt x="867" y="25481"/>
                </a:lnTo>
                <a:cubicBezTo>
                  <a:pt x="867" y="11908"/>
                  <a:pt x="11910" y="867"/>
                  <a:pt x="25481" y="867"/>
                </a:cubicBezTo>
                <a:cubicBezTo>
                  <a:pt x="39052" y="867"/>
                  <a:pt x="50095" y="11908"/>
                  <a:pt x="50095" y="25481"/>
                </a:cubicBezTo>
                <a:cubicBezTo>
                  <a:pt x="50101" y="25716"/>
                  <a:pt x="50293" y="25905"/>
                  <a:pt x="50528" y="25905"/>
                </a:cubicBezTo>
                <a:cubicBezTo>
                  <a:pt x="50764" y="25905"/>
                  <a:pt x="50957" y="25716"/>
                  <a:pt x="50962" y="25481"/>
                </a:cubicBezTo>
                <a:cubicBezTo>
                  <a:pt x="50962" y="11430"/>
                  <a:pt x="39531" y="0"/>
                  <a:pt x="25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40;p39">
            <a:extLst>
              <a:ext uri="{FF2B5EF4-FFF2-40B4-BE49-F238E27FC236}">
                <a16:creationId xmlns:a16="http://schemas.microsoft.com/office/drawing/2014/main" id="{4A4D45E8-4264-46C3-A9DF-2026A3054093}"/>
              </a:ext>
            </a:extLst>
          </p:cNvPr>
          <p:cNvSpPr/>
          <p:nvPr/>
        </p:nvSpPr>
        <p:spPr>
          <a:xfrm>
            <a:off x="4010927" y="2027890"/>
            <a:ext cx="1201613" cy="2536150"/>
          </a:xfrm>
          <a:custGeom>
            <a:avLst/>
            <a:gdLst/>
            <a:ahLst/>
            <a:cxnLst/>
            <a:rect l="l" t="t" r="r" b="b"/>
            <a:pathLst>
              <a:path w="43695" h="101446" extrusionOk="0">
                <a:moveTo>
                  <a:pt x="21847" y="0"/>
                </a:moveTo>
                <a:cubicBezTo>
                  <a:pt x="9801" y="0"/>
                  <a:pt x="0" y="9799"/>
                  <a:pt x="0" y="21847"/>
                </a:cubicBezTo>
                <a:lnTo>
                  <a:pt x="0" y="79598"/>
                </a:lnTo>
                <a:cubicBezTo>
                  <a:pt x="0" y="91644"/>
                  <a:pt x="9801" y="101445"/>
                  <a:pt x="21847" y="101445"/>
                </a:cubicBezTo>
                <a:cubicBezTo>
                  <a:pt x="33893" y="101445"/>
                  <a:pt x="43694" y="91644"/>
                  <a:pt x="43694" y="79596"/>
                </a:cubicBezTo>
                <a:lnTo>
                  <a:pt x="43694" y="21847"/>
                </a:lnTo>
                <a:cubicBezTo>
                  <a:pt x="43694" y="9801"/>
                  <a:pt x="33893" y="0"/>
                  <a:pt x="21847"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2641;p39">
            <a:extLst>
              <a:ext uri="{FF2B5EF4-FFF2-40B4-BE49-F238E27FC236}">
                <a16:creationId xmlns:a16="http://schemas.microsoft.com/office/drawing/2014/main" id="{168C2BF0-1624-452B-B346-A12D5F15FF75}"/>
              </a:ext>
            </a:extLst>
          </p:cNvPr>
          <p:cNvSpPr/>
          <p:nvPr/>
        </p:nvSpPr>
        <p:spPr>
          <a:xfrm>
            <a:off x="4289071" y="2239540"/>
            <a:ext cx="645325" cy="645325"/>
          </a:xfrm>
          <a:custGeom>
            <a:avLst/>
            <a:gdLst/>
            <a:ahLst/>
            <a:cxnLst/>
            <a:rect l="l" t="t" r="r" b="b"/>
            <a:pathLst>
              <a:path w="25813" h="25813" extrusionOk="0">
                <a:moveTo>
                  <a:pt x="12906" y="1"/>
                </a:moveTo>
                <a:cubicBezTo>
                  <a:pt x="9484" y="1"/>
                  <a:pt x="6201" y="1360"/>
                  <a:pt x="3780" y="3781"/>
                </a:cubicBezTo>
                <a:cubicBezTo>
                  <a:pt x="1359" y="6202"/>
                  <a:pt x="0" y="9484"/>
                  <a:pt x="0" y="12907"/>
                </a:cubicBezTo>
                <a:cubicBezTo>
                  <a:pt x="0" y="16329"/>
                  <a:pt x="1359" y="19612"/>
                  <a:pt x="3780" y="22033"/>
                </a:cubicBezTo>
                <a:cubicBezTo>
                  <a:pt x="6201" y="24452"/>
                  <a:pt x="9484" y="25813"/>
                  <a:pt x="12906" y="25813"/>
                </a:cubicBezTo>
                <a:cubicBezTo>
                  <a:pt x="16329" y="25813"/>
                  <a:pt x="19611" y="24452"/>
                  <a:pt x="22032" y="22033"/>
                </a:cubicBezTo>
                <a:cubicBezTo>
                  <a:pt x="24451" y="19612"/>
                  <a:pt x="25812" y="16329"/>
                  <a:pt x="25812" y="12907"/>
                </a:cubicBezTo>
                <a:cubicBezTo>
                  <a:pt x="25812" y="9484"/>
                  <a:pt x="24451" y="6202"/>
                  <a:pt x="22032" y="3781"/>
                </a:cubicBezTo>
                <a:cubicBezTo>
                  <a:pt x="19611" y="1360"/>
                  <a:pt x="16329" y="1"/>
                  <a:pt x="12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42;p39">
            <a:extLst>
              <a:ext uri="{FF2B5EF4-FFF2-40B4-BE49-F238E27FC236}">
                <a16:creationId xmlns:a16="http://schemas.microsoft.com/office/drawing/2014/main" id="{8A75ACF9-3F5C-42E1-93DC-80F2BDEB7162}"/>
              </a:ext>
            </a:extLst>
          </p:cNvPr>
          <p:cNvSpPr/>
          <p:nvPr/>
        </p:nvSpPr>
        <p:spPr>
          <a:xfrm>
            <a:off x="5247992" y="2573790"/>
            <a:ext cx="110990" cy="97100"/>
          </a:xfrm>
          <a:custGeom>
            <a:avLst/>
            <a:gdLst/>
            <a:ahLst/>
            <a:cxnLst/>
            <a:rect l="l" t="t" r="r" b="b"/>
            <a:pathLst>
              <a:path w="4036" h="3884" extrusionOk="0">
                <a:moveTo>
                  <a:pt x="2094" y="1"/>
                </a:moveTo>
                <a:cubicBezTo>
                  <a:pt x="1589" y="1"/>
                  <a:pt x="1092" y="198"/>
                  <a:pt x="721" y="568"/>
                </a:cubicBezTo>
                <a:cubicBezTo>
                  <a:pt x="167" y="1124"/>
                  <a:pt x="0" y="1959"/>
                  <a:pt x="301" y="2685"/>
                </a:cubicBezTo>
                <a:cubicBezTo>
                  <a:pt x="601" y="3411"/>
                  <a:pt x="1308" y="3883"/>
                  <a:pt x="2094" y="3883"/>
                </a:cubicBezTo>
                <a:cubicBezTo>
                  <a:pt x="3166" y="3883"/>
                  <a:pt x="4035" y="3014"/>
                  <a:pt x="4035" y="1942"/>
                </a:cubicBezTo>
                <a:cubicBezTo>
                  <a:pt x="4035" y="1156"/>
                  <a:pt x="3563" y="449"/>
                  <a:pt x="2837" y="149"/>
                </a:cubicBezTo>
                <a:cubicBezTo>
                  <a:pt x="2597" y="49"/>
                  <a:pt x="2344" y="1"/>
                  <a:pt x="2094" y="1"/>
                </a:cubicBezTo>
                <a:close/>
              </a:path>
            </a:pathLst>
          </a:custGeom>
          <a:solidFill>
            <a:srgbClr val="FB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43;p39">
            <a:extLst>
              <a:ext uri="{FF2B5EF4-FFF2-40B4-BE49-F238E27FC236}">
                <a16:creationId xmlns:a16="http://schemas.microsoft.com/office/drawing/2014/main" id="{7B90EB8A-BDBF-4DB3-A8F7-60C683CD9E39}"/>
              </a:ext>
            </a:extLst>
          </p:cNvPr>
          <p:cNvSpPr txBox="1"/>
          <p:nvPr/>
        </p:nvSpPr>
        <p:spPr>
          <a:xfrm>
            <a:off x="4019336" y="3677247"/>
            <a:ext cx="11841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z-Latn-AZ" sz="4000" dirty="0">
                <a:solidFill>
                  <a:schemeClr val="bg1"/>
                </a:solidFill>
                <a:effectLst>
                  <a:outerShdw blurRad="38100" dist="38100" dir="2700000" algn="tl">
                    <a:srgbClr val="000000">
                      <a:alpha val="43137"/>
                    </a:srgbClr>
                  </a:outerShdw>
                </a:effectLst>
                <a:latin typeface="Assistant Light"/>
                <a:ea typeface="Assistant Light"/>
                <a:cs typeface="Assistant Light"/>
                <a:sym typeface="Assistant Light"/>
              </a:rPr>
              <a:t>731</a:t>
            </a:r>
            <a:endParaRPr sz="4000" b="1" dirty="0">
              <a:solidFill>
                <a:schemeClr val="bg1"/>
              </a:solidFill>
              <a:effectLst>
                <a:outerShdw blurRad="38100" dist="38100" dir="2700000" algn="tl">
                  <a:srgbClr val="000000">
                    <a:alpha val="43137"/>
                  </a:srgbClr>
                </a:outerShdw>
              </a:effectLst>
              <a:latin typeface="Assistant"/>
              <a:ea typeface="Assistant"/>
              <a:cs typeface="Assistant"/>
              <a:sym typeface="Assistant"/>
            </a:endParaRPr>
          </a:p>
        </p:txBody>
      </p:sp>
      <p:sp>
        <p:nvSpPr>
          <p:cNvPr id="20" name="Google Shape;2644;p39">
            <a:extLst>
              <a:ext uri="{FF2B5EF4-FFF2-40B4-BE49-F238E27FC236}">
                <a16:creationId xmlns:a16="http://schemas.microsoft.com/office/drawing/2014/main" id="{7A1EC034-66D9-4240-8144-7B4E7B39A9EC}"/>
              </a:ext>
            </a:extLst>
          </p:cNvPr>
          <p:cNvSpPr txBox="1"/>
          <p:nvPr/>
        </p:nvSpPr>
        <p:spPr>
          <a:xfrm>
            <a:off x="3910992" y="2858740"/>
            <a:ext cx="1375500"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800" b="0" i="0" u="none" strike="noStrike" baseline="0" dirty="0">
                <a:solidFill>
                  <a:schemeClr val="bg1"/>
                </a:solidFill>
                <a:latin typeface="CIDFont+F1"/>
              </a:rPr>
              <a:t>LABORATORXİDMƏT ÜZRƏ</a:t>
            </a:r>
            <a:endParaRPr sz="1200" dirty="0">
              <a:solidFill>
                <a:schemeClr val="bg1"/>
              </a:solidFill>
              <a:latin typeface="Lexend Deca"/>
              <a:ea typeface="Lexend Deca"/>
              <a:cs typeface="Lexend Deca"/>
              <a:sym typeface="Lexend Deca"/>
            </a:endParaRPr>
          </a:p>
        </p:txBody>
      </p:sp>
      <p:sp>
        <p:nvSpPr>
          <p:cNvPr id="21" name="Google Shape;2645;p39">
            <a:extLst>
              <a:ext uri="{FF2B5EF4-FFF2-40B4-BE49-F238E27FC236}">
                <a16:creationId xmlns:a16="http://schemas.microsoft.com/office/drawing/2014/main" id="{FD7B2391-B36F-4763-B78D-883DEF2EA5CC}"/>
              </a:ext>
            </a:extLst>
          </p:cNvPr>
          <p:cNvSpPr/>
          <p:nvPr/>
        </p:nvSpPr>
        <p:spPr>
          <a:xfrm>
            <a:off x="5632159" y="1204205"/>
            <a:ext cx="1401483" cy="2989580"/>
          </a:xfrm>
          <a:custGeom>
            <a:avLst/>
            <a:gdLst/>
            <a:ahLst/>
            <a:cxnLst/>
            <a:rect l="l" t="t" r="r" b="b"/>
            <a:pathLst>
              <a:path w="50963" h="108712" extrusionOk="0">
                <a:moveTo>
                  <a:pt x="25481" y="0"/>
                </a:moveTo>
                <a:cubicBezTo>
                  <a:pt x="11430" y="0"/>
                  <a:pt x="0" y="11430"/>
                  <a:pt x="0" y="25481"/>
                </a:cubicBezTo>
                <a:lnTo>
                  <a:pt x="0" y="83230"/>
                </a:lnTo>
                <a:cubicBezTo>
                  <a:pt x="0" y="97282"/>
                  <a:pt x="11430" y="108712"/>
                  <a:pt x="25481" y="108712"/>
                </a:cubicBezTo>
                <a:cubicBezTo>
                  <a:pt x="39531" y="108712"/>
                  <a:pt x="50962" y="97282"/>
                  <a:pt x="50962" y="83230"/>
                </a:cubicBezTo>
                <a:lnTo>
                  <a:pt x="50962" y="54926"/>
                </a:lnTo>
                <a:cubicBezTo>
                  <a:pt x="50957" y="54691"/>
                  <a:pt x="50764" y="54502"/>
                  <a:pt x="50528" y="54502"/>
                </a:cubicBezTo>
                <a:cubicBezTo>
                  <a:pt x="50293" y="54502"/>
                  <a:pt x="50101" y="54691"/>
                  <a:pt x="50095" y="54926"/>
                </a:cubicBezTo>
                <a:lnTo>
                  <a:pt x="50095" y="83230"/>
                </a:lnTo>
                <a:cubicBezTo>
                  <a:pt x="50095" y="96803"/>
                  <a:pt x="39054" y="107844"/>
                  <a:pt x="25481" y="107844"/>
                </a:cubicBezTo>
                <a:cubicBezTo>
                  <a:pt x="11908" y="107844"/>
                  <a:pt x="867" y="96803"/>
                  <a:pt x="867" y="83230"/>
                </a:cubicBezTo>
                <a:lnTo>
                  <a:pt x="867" y="25481"/>
                </a:lnTo>
                <a:cubicBezTo>
                  <a:pt x="867" y="11908"/>
                  <a:pt x="11910" y="867"/>
                  <a:pt x="25481" y="867"/>
                </a:cubicBezTo>
                <a:cubicBezTo>
                  <a:pt x="39052" y="867"/>
                  <a:pt x="50095" y="11908"/>
                  <a:pt x="50095" y="25481"/>
                </a:cubicBezTo>
                <a:cubicBezTo>
                  <a:pt x="50101" y="25716"/>
                  <a:pt x="50293" y="25905"/>
                  <a:pt x="50528" y="25905"/>
                </a:cubicBezTo>
                <a:cubicBezTo>
                  <a:pt x="50764" y="25905"/>
                  <a:pt x="50957" y="25716"/>
                  <a:pt x="50962" y="25481"/>
                </a:cubicBezTo>
                <a:cubicBezTo>
                  <a:pt x="50962" y="11430"/>
                  <a:pt x="39531" y="0"/>
                  <a:pt x="25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46;p39">
            <a:extLst>
              <a:ext uri="{FF2B5EF4-FFF2-40B4-BE49-F238E27FC236}">
                <a16:creationId xmlns:a16="http://schemas.microsoft.com/office/drawing/2014/main" id="{43475973-7732-4FC1-BA75-8BA6CE842C92}"/>
              </a:ext>
            </a:extLst>
          </p:cNvPr>
          <p:cNvSpPr/>
          <p:nvPr/>
        </p:nvSpPr>
        <p:spPr>
          <a:xfrm>
            <a:off x="5732094" y="1304138"/>
            <a:ext cx="1201613" cy="2789765"/>
          </a:xfrm>
          <a:custGeom>
            <a:avLst/>
            <a:gdLst/>
            <a:ahLst/>
            <a:cxnLst/>
            <a:rect l="l" t="t" r="r" b="b"/>
            <a:pathLst>
              <a:path w="43695" h="101446" extrusionOk="0">
                <a:moveTo>
                  <a:pt x="21847" y="0"/>
                </a:moveTo>
                <a:cubicBezTo>
                  <a:pt x="9801" y="0"/>
                  <a:pt x="0" y="9799"/>
                  <a:pt x="0" y="21847"/>
                </a:cubicBezTo>
                <a:lnTo>
                  <a:pt x="0" y="79598"/>
                </a:lnTo>
                <a:cubicBezTo>
                  <a:pt x="0" y="91644"/>
                  <a:pt x="9801" y="101445"/>
                  <a:pt x="21847" y="101445"/>
                </a:cubicBezTo>
                <a:cubicBezTo>
                  <a:pt x="33893" y="101445"/>
                  <a:pt x="43694" y="91644"/>
                  <a:pt x="43694" y="79596"/>
                </a:cubicBezTo>
                <a:lnTo>
                  <a:pt x="43694" y="21847"/>
                </a:lnTo>
                <a:cubicBezTo>
                  <a:pt x="43694" y="9801"/>
                  <a:pt x="33893" y="0"/>
                  <a:pt x="21847"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47;p39">
            <a:extLst>
              <a:ext uri="{FF2B5EF4-FFF2-40B4-BE49-F238E27FC236}">
                <a16:creationId xmlns:a16="http://schemas.microsoft.com/office/drawing/2014/main" id="{8AAB2C03-FF74-4F7B-B2FB-DFDD5A4444C7}"/>
              </a:ext>
            </a:extLst>
          </p:cNvPr>
          <p:cNvSpPr/>
          <p:nvPr/>
        </p:nvSpPr>
        <p:spPr>
          <a:xfrm>
            <a:off x="6029964" y="1493245"/>
            <a:ext cx="645325" cy="645325"/>
          </a:xfrm>
          <a:custGeom>
            <a:avLst/>
            <a:gdLst/>
            <a:ahLst/>
            <a:cxnLst/>
            <a:rect l="l" t="t" r="r" b="b"/>
            <a:pathLst>
              <a:path w="25813" h="25813" extrusionOk="0">
                <a:moveTo>
                  <a:pt x="12906" y="1"/>
                </a:moveTo>
                <a:cubicBezTo>
                  <a:pt x="9484" y="1"/>
                  <a:pt x="6201" y="1360"/>
                  <a:pt x="3780" y="3781"/>
                </a:cubicBezTo>
                <a:cubicBezTo>
                  <a:pt x="1359" y="6202"/>
                  <a:pt x="0" y="9484"/>
                  <a:pt x="0" y="12907"/>
                </a:cubicBezTo>
                <a:cubicBezTo>
                  <a:pt x="0" y="16329"/>
                  <a:pt x="1359" y="19612"/>
                  <a:pt x="3780" y="22033"/>
                </a:cubicBezTo>
                <a:cubicBezTo>
                  <a:pt x="6201" y="24452"/>
                  <a:pt x="9484" y="25813"/>
                  <a:pt x="12906" y="25813"/>
                </a:cubicBezTo>
                <a:cubicBezTo>
                  <a:pt x="16329" y="25813"/>
                  <a:pt x="19611" y="24452"/>
                  <a:pt x="22032" y="22033"/>
                </a:cubicBezTo>
                <a:cubicBezTo>
                  <a:pt x="24451" y="19612"/>
                  <a:pt x="25812" y="16329"/>
                  <a:pt x="25812" y="12907"/>
                </a:cubicBezTo>
                <a:cubicBezTo>
                  <a:pt x="25812" y="9484"/>
                  <a:pt x="24451" y="6202"/>
                  <a:pt x="22032" y="3781"/>
                </a:cubicBezTo>
                <a:cubicBezTo>
                  <a:pt x="19611" y="1360"/>
                  <a:pt x="16329" y="1"/>
                  <a:pt x="12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48;p39">
            <a:extLst>
              <a:ext uri="{FF2B5EF4-FFF2-40B4-BE49-F238E27FC236}">
                <a16:creationId xmlns:a16="http://schemas.microsoft.com/office/drawing/2014/main" id="{00E91035-645E-48CD-9DCF-8D7FD3681434}"/>
              </a:ext>
            </a:extLst>
          </p:cNvPr>
          <p:cNvSpPr/>
          <p:nvPr/>
        </p:nvSpPr>
        <p:spPr>
          <a:xfrm>
            <a:off x="6978895" y="1908192"/>
            <a:ext cx="100900" cy="106810"/>
          </a:xfrm>
          <a:custGeom>
            <a:avLst/>
            <a:gdLst/>
            <a:ahLst/>
            <a:cxnLst/>
            <a:rect l="l" t="t" r="r" b="b"/>
            <a:pathLst>
              <a:path w="4036" h="3884" extrusionOk="0">
                <a:moveTo>
                  <a:pt x="2094" y="1"/>
                </a:moveTo>
                <a:cubicBezTo>
                  <a:pt x="1589" y="1"/>
                  <a:pt x="1092" y="198"/>
                  <a:pt x="721" y="568"/>
                </a:cubicBezTo>
                <a:cubicBezTo>
                  <a:pt x="167" y="1124"/>
                  <a:pt x="0" y="1959"/>
                  <a:pt x="301" y="2685"/>
                </a:cubicBezTo>
                <a:cubicBezTo>
                  <a:pt x="601" y="3411"/>
                  <a:pt x="1308" y="3883"/>
                  <a:pt x="2094" y="3883"/>
                </a:cubicBezTo>
                <a:cubicBezTo>
                  <a:pt x="3166" y="3883"/>
                  <a:pt x="4035" y="3014"/>
                  <a:pt x="4035" y="1942"/>
                </a:cubicBezTo>
                <a:cubicBezTo>
                  <a:pt x="4035" y="1156"/>
                  <a:pt x="3563" y="449"/>
                  <a:pt x="2837" y="149"/>
                </a:cubicBezTo>
                <a:cubicBezTo>
                  <a:pt x="2597" y="49"/>
                  <a:pt x="2344" y="1"/>
                  <a:pt x="2094" y="1"/>
                </a:cubicBezTo>
                <a:close/>
              </a:path>
            </a:pathLst>
          </a:custGeom>
          <a:solidFill>
            <a:srgbClr val="FB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49;p39">
            <a:extLst>
              <a:ext uri="{FF2B5EF4-FFF2-40B4-BE49-F238E27FC236}">
                <a16:creationId xmlns:a16="http://schemas.microsoft.com/office/drawing/2014/main" id="{E240387D-EFB8-464B-A372-350E55942759}"/>
              </a:ext>
            </a:extLst>
          </p:cNvPr>
          <p:cNvSpPr txBox="1"/>
          <p:nvPr/>
        </p:nvSpPr>
        <p:spPr>
          <a:xfrm>
            <a:off x="5772390" y="3269311"/>
            <a:ext cx="1184101"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z-Latn-AZ" sz="4000" dirty="0">
                <a:solidFill>
                  <a:schemeClr val="bg1"/>
                </a:solidFill>
                <a:effectLst>
                  <a:outerShdw blurRad="38100" dist="38100" dir="2700000" algn="tl">
                    <a:srgbClr val="000000">
                      <a:alpha val="43137"/>
                    </a:srgbClr>
                  </a:outerShdw>
                </a:effectLst>
                <a:latin typeface="Assistant Light"/>
                <a:ea typeface="Assistant Light"/>
                <a:cs typeface="Assistant Light"/>
                <a:sym typeface="Assistant Light"/>
              </a:rPr>
              <a:t>950</a:t>
            </a:r>
            <a:endParaRPr sz="4000" b="1" dirty="0">
              <a:solidFill>
                <a:schemeClr val="bg1"/>
              </a:solidFill>
              <a:effectLst>
                <a:outerShdw blurRad="38100" dist="38100" dir="2700000" algn="tl">
                  <a:srgbClr val="000000">
                    <a:alpha val="43137"/>
                  </a:srgbClr>
                </a:outerShdw>
              </a:effectLst>
              <a:latin typeface="Assistant"/>
              <a:ea typeface="Assistant"/>
              <a:cs typeface="Assistant"/>
              <a:sym typeface="Assistant"/>
            </a:endParaRPr>
          </a:p>
        </p:txBody>
      </p:sp>
      <p:sp>
        <p:nvSpPr>
          <p:cNvPr id="26" name="Google Shape;2650;p39">
            <a:extLst>
              <a:ext uri="{FF2B5EF4-FFF2-40B4-BE49-F238E27FC236}">
                <a16:creationId xmlns:a16="http://schemas.microsoft.com/office/drawing/2014/main" id="{C9EBC010-79C7-4058-BA1E-3210A376C92C}"/>
              </a:ext>
            </a:extLst>
          </p:cNvPr>
          <p:cNvSpPr txBox="1"/>
          <p:nvPr/>
        </p:nvSpPr>
        <p:spPr>
          <a:xfrm>
            <a:off x="5642114" y="2201690"/>
            <a:ext cx="1375501"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800" b="0" i="0" u="none" strike="noStrike" baseline="0" dirty="0">
                <a:solidFill>
                  <a:schemeClr val="bg1"/>
                </a:solidFill>
                <a:latin typeface="CIDFont+F1"/>
              </a:rPr>
              <a:t>CƏRRAHİ TİBBİ XİDMƏTLƏR ÜZRƏ</a:t>
            </a:r>
            <a:endParaRPr sz="1200" dirty="0">
              <a:solidFill>
                <a:schemeClr val="bg1"/>
              </a:solidFill>
              <a:latin typeface="Lexend Deca"/>
              <a:ea typeface="Lexend Deca"/>
              <a:cs typeface="Lexend Deca"/>
              <a:sym typeface="Lexend Deca"/>
            </a:endParaRPr>
          </a:p>
        </p:txBody>
      </p:sp>
      <p:sp>
        <p:nvSpPr>
          <p:cNvPr id="75" name="Google Shape;268;p17">
            <a:extLst>
              <a:ext uri="{FF2B5EF4-FFF2-40B4-BE49-F238E27FC236}">
                <a16:creationId xmlns:a16="http://schemas.microsoft.com/office/drawing/2014/main" id="{786A4F5B-7AB8-48E7-AFAD-7FF838D0B517}"/>
              </a:ext>
            </a:extLst>
          </p:cNvPr>
          <p:cNvSpPr txBox="1">
            <a:spLocks/>
          </p:cNvSpPr>
          <p:nvPr/>
        </p:nvSpPr>
        <p:spPr>
          <a:xfrm>
            <a:off x="88791" y="213455"/>
            <a:ext cx="8718698" cy="1159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spc="-300" dirty="0">
                <a:solidFill>
                  <a:srgbClr val="FFFFFF"/>
                </a:solidFill>
                <a:effectLst>
                  <a:outerShdw blurRad="38100" dist="38100" dir="2700000" algn="tl">
                    <a:srgbClr val="000000">
                      <a:alpha val="43137"/>
                    </a:srgbClr>
                  </a:outerShdw>
                </a:effectLst>
                <a:latin typeface="Miriam Libre"/>
                <a:cs typeface="Miriam Libre"/>
                <a:sym typeface="Miriam Libre"/>
              </a:rPr>
              <a:t>XİDMƏTLƏR </a:t>
            </a:r>
            <a:r>
              <a:rPr lang="az-Latn-AZ" sz="3600" spc="-300" dirty="0">
                <a:solidFill>
                  <a:srgbClr val="FFFFFF"/>
                </a:solidFill>
                <a:effectLst>
                  <a:outerShdw blurRad="38100" dist="38100" dir="2700000" algn="tl">
                    <a:srgbClr val="000000">
                      <a:alpha val="43137"/>
                    </a:srgbClr>
                  </a:outerShdw>
                </a:effectLst>
                <a:latin typeface="Miriam Libre"/>
                <a:cs typeface="Miriam Libre"/>
                <a:sym typeface="Miriam Libre"/>
              </a:rPr>
              <a:t> </a:t>
            </a:r>
            <a:r>
              <a:rPr lang="en-US" sz="3600" spc="-300" dirty="0">
                <a:solidFill>
                  <a:srgbClr val="FFFFFF"/>
                </a:solidFill>
                <a:effectLst>
                  <a:outerShdw blurRad="38100" dist="38100" dir="2700000" algn="tl">
                    <a:srgbClr val="000000">
                      <a:alpha val="43137"/>
                    </a:srgbClr>
                  </a:outerShdw>
                </a:effectLst>
                <a:latin typeface="Miriam Libre"/>
                <a:cs typeface="Miriam Libre"/>
                <a:sym typeface="Miriam Libre"/>
              </a:rPr>
              <a:t>Z</a:t>
            </a:r>
            <a:r>
              <a:rPr lang="az-Latn-AZ" sz="3600" spc="-300" dirty="0">
                <a:solidFill>
                  <a:srgbClr val="FFFFFF"/>
                </a:solidFill>
                <a:effectLst>
                  <a:outerShdw blurRad="38100" dist="38100" dir="2700000" algn="tl">
                    <a:srgbClr val="000000">
                      <a:alpha val="43137"/>
                    </a:srgbClr>
                  </a:outerShdw>
                </a:effectLst>
                <a:latin typeface="Miriam Libre"/>
                <a:cs typeface="Miriam Libre"/>
                <a:sym typeface="Miriam Libre"/>
              </a:rPr>
              <a:t>ƏRFİ</a:t>
            </a:r>
            <a:r>
              <a:rPr lang="en-US" sz="3600" spc="-300" dirty="0">
                <a:solidFill>
                  <a:srgbClr val="FFFFFF"/>
                </a:solidFill>
                <a:effectLst>
                  <a:outerShdw blurRad="38100" dist="38100" dir="2700000" algn="tl">
                    <a:srgbClr val="000000">
                      <a:alpha val="43137"/>
                    </a:srgbClr>
                  </a:outerShdw>
                </a:effectLst>
                <a:latin typeface="Miriam Libre"/>
                <a:cs typeface="Miriam Libre"/>
                <a:sym typeface="Miriam Libre"/>
              </a:rPr>
              <a:t> </a:t>
            </a:r>
            <a:r>
              <a:rPr lang="az-Latn-AZ" sz="3600" spc="-300" dirty="0">
                <a:solidFill>
                  <a:srgbClr val="FFFFFF"/>
                </a:solidFill>
                <a:effectLst>
                  <a:outerShdw blurRad="38100" dist="38100" dir="2700000" algn="tl">
                    <a:srgbClr val="000000">
                      <a:alpha val="43137"/>
                    </a:srgbClr>
                  </a:outerShdw>
                </a:effectLst>
                <a:latin typeface="Miriam Libre"/>
                <a:cs typeface="Miriam Libre"/>
                <a:sym typeface="Miriam Libre"/>
              </a:rPr>
              <a:t> </a:t>
            </a:r>
            <a:r>
              <a:rPr lang="en-US" sz="3600" spc="-300" dirty="0">
                <a:solidFill>
                  <a:srgbClr val="FFFFFF"/>
                </a:solidFill>
                <a:effectLst>
                  <a:outerShdw blurRad="38100" dist="38100" dir="2700000" algn="tl">
                    <a:srgbClr val="000000">
                      <a:alpha val="43137"/>
                    </a:srgbClr>
                  </a:outerShdw>
                </a:effectLst>
                <a:latin typeface="Miriam Libre"/>
                <a:cs typeface="Miriam Libre"/>
                <a:sym typeface="Miriam Libre"/>
              </a:rPr>
              <a:t>ÜZRƏ</a:t>
            </a:r>
            <a:r>
              <a:rPr lang="az-Latn-AZ" sz="3600" spc="-300" dirty="0">
                <a:solidFill>
                  <a:srgbClr val="FFFFFF"/>
                </a:solidFill>
                <a:effectLst>
                  <a:outerShdw blurRad="38100" dist="38100" dir="2700000" algn="tl">
                    <a:srgbClr val="000000">
                      <a:alpha val="43137"/>
                    </a:srgbClr>
                  </a:outerShdw>
                </a:effectLst>
                <a:latin typeface="Miriam Libre"/>
                <a:cs typeface="Miriam Libre"/>
                <a:sym typeface="Miriam Libre"/>
              </a:rPr>
              <a:t> </a:t>
            </a:r>
          </a:p>
          <a:p>
            <a:pPr algn="ctr"/>
            <a:r>
              <a:rPr lang="az-Latn-AZ" sz="3600" spc="-300" dirty="0">
                <a:solidFill>
                  <a:srgbClr val="FFFFFF"/>
                </a:solidFill>
                <a:effectLst>
                  <a:outerShdw blurRad="38100" dist="38100" dir="2700000" algn="tl">
                    <a:srgbClr val="000000">
                      <a:alpha val="43137"/>
                    </a:srgbClr>
                  </a:outerShdw>
                </a:effectLst>
                <a:latin typeface="Miriam Libre"/>
                <a:cs typeface="Miriam Libre"/>
                <a:sym typeface="Miriam Libre"/>
              </a:rPr>
              <a:t>TİBBİ  XİDMƏTLƏRİN  SAYI</a:t>
            </a:r>
            <a:endParaRPr lang="en-US" sz="3600" spc="-300" dirty="0">
              <a:solidFill>
                <a:srgbClr val="FFFFFF"/>
              </a:solidFill>
              <a:effectLst>
                <a:outerShdw blurRad="38100" dist="38100" dir="2700000" algn="tl">
                  <a:srgbClr val="000000">
                    <a:alpha val="43137"/>
                  </a:srgbClr>
                </a:outerShdw>
              </a:effectLst>
              <a:latin typeface="Miriam Libre"/>
              <a:cs typeface="Miriam Libre"/>
              <a:sym typeface="Miriam Libre"/>
            </a:endParaRPr>
          </a:p>
        </p:txBody>
      </p:sp>
      <p:sp>
        <p:nvSpPr>
          <p:cNvPr id="90" name="Google Shape;2629;p39">
            <a:extLst>
              <a:ext uri="{FF2B5EF4-FFF2-40B4-BE49-F238E27FC236}">
                <a16:creationId xmlns:a16="http://schemas.microsoft.com/office/drawing/2014/main" id="{2F105008-11FF-4A51-8884-9EA8BDB4222D}"/>
              </a:ext>
            </a:extLst>
          </p:cNvPr>
          <p:cNvSpPr/>
          <p:nvPr/>
        </p:nvSpPr>
        <p:spPr>
          <a:xfrm>
            <a:off x="2517209" y="1682574"/>
            <a:ext cx="645325" cy="645325"/>
          </a:xfrm>
          <a:custGeom>
            <a:avLst/>
            <a:gdLst/>
            <a:ahLst/>
            <a:cxnLst/>
            <a:rect l="l" t="t" r="r" b="b"/>
            <a:pathLst>
              <a:path w="25813" h="25813" extrusionOk="0">
                <a:moveTo>
                  <a:pt x="12906" y="1"/>
                </a:moveTo>
                <a:cubicBezTo>
                  <a:pt x="9484" y="1"/>
                  <a:pt x="6201" y="1360"/>
                  <a:pt x="3780" y="3781"/>
                </a:cubicBezTo>
                <a:cubicBezTo>
                  <a:pt x="1359" y="6202"/>
                  <a:pt x="0" y="9484"/>
                  <a:pt x="0" y="12907"/>
                </a:cubicBezTo>
                <a:cubicBezTo>
                  <a:pt x="0" y="16329"/>
                  <a:pt x="1359" y="19612"/>
                  <a:pt x="3780" y="22033"/>
                </a:cubicBezTo>
                <a:cubicBezTo>
                  <a:pt x="6201" y="24452"/>
                  <a:pt x="9484" y="25813"/>
                  <a:pt x="12906" y="25813"/>
                </a:cubicBezTo>
                <a:cubicBezTo>
                  <a:pt x="16329" y="25813"/>
                  <a:pt x="19611" y="24452"/>
                  <a:pt x="22032" y="22033"/>
                </a:cubicBezTo>
                <a:cubicBezTo>
                  <a:pt x="24451" y="19612"/>
                  <a:pt x="25812" y="16329"/>
                  <a:pt x="25812" y="12907"/>
                </a:cubicBezTo>
                <a:cubicBezTo>
                  <a:pt x="25812" y="9484"/>
                  <a:pt x="24451" y="6202"/>
                  <a:pt x="22032" y="3781"/>
                </a:cubicBezTo>
                <a:cubicBezTo>
                  <a:pt x="19611" y="1360"/>
                  <a:pt x="16329" y="1"/>
                  <a:pt x="12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651;p39">
            <a:extLst>
              <a:ext uri="{FF2B5EF4-FFF2-40B4-BE49-F238E27FC236}">
                <a16:creationId xmlns:a16="http://schemas.microsoft.com/office/drawing/2014/main" id="{BCF0F8FF-3D89-443E-A0D5-871DFADD8F28}"/>
              </a:ext>
            </a:extLst>
          </p:cNvPr>
          <p:cNvGrpSpPr/>
          <p:nvPr/>
        </p:nvGrpSpPr>
        <p:grpSpPr>
          <a:xfrm>
            <a:off x="2683224" y="1855267"/>
            <a:ext cx="352852" cy="337638"/>
            <a:chOff x="3272275" y="1629625"/>
            <a:chExt cx="440075" cy="421100"/>
          </a:xfrm>
        </p:grpSpPr>
        <p:sp>
          <p:nvSpPr>
            <p:cNvPr id="28" name="Google Shape;2652;p39">
              <a:extLst>
                <a:ext uri="{FF2B5EF4-FFF2-40B4-BE49-F238E27FC236}">
                  <a16:creationId xmlns:a16="http://schemas.microsoft.com/office/drawing/2014/main" id="{55B73AEF-26AB-40A2-8B52-016D28C15E46}"/>
                </a:ext>
              </a:extLst>
            </p:cNvPr>
            <p:cNvSpPr/>
            <p:nvPr/>
          </p:nvSpPr>
          <p:spPr>
            <a:xfrm>
              <a:off x="3272275" y="1629625"/>
              <a:ext cx="440075" cy="421100"/>
            </a:xfrm>
            <a:custGeom>
              <a:avLst/>
              <a:gdLst/>
              <a:ahLst/>
              <a:cxnLst/>
              <a:rect l="l" t="t" r="r" b="b"/>
              <a:pathLst>
                <a:path w="17603" h="16844" extrusionOk="0">
                  <a:moveTo>
                    <a:pt x="13370" y="0"/>
                  </a:moveTo>
                  <a:cubicBezTo>
                    <a:pt x="12383" y="0"/>
                    <a:pt x="11397" y="377"/>
                    <a:pt x="10645" y="1132"/>
                  </a:cubicBezTo>
                  <a:lnTo>
                    <a:pt x="1510" y="10267"/>
                  </a:lnTo>
                  <a:cubicBezTo>
                    <a:pt x="1" y="11771"/>
                    <a:pt x="1" y="14212"/>
                    <a:pt x="1510" y="15716"/>
                  </a:cubicBezTo>
                  <a:cubicBezTo>
                    <a:pt x="2261" y="16468"/>
                    <a:pt x="3248" y="16844"/>
                    <a:pt x="4234" y="16844"/>
                  </a:cubicBezTo>
                  <a:cubicBezTo>
                    <a:pt x="5220" y="16844"/>
                    <a:pt x="6206" y="16468"/>
                    <a:pt x="6958" y="15716"/>
                  </a:cubicBezTo>
                  <a:lnTo>
                    <a:pt x="16094" y="6580"/>
                  </a:lnTo>
                  <a:cubicBezTo>
                    <a:pt x="17602" y="5076"/>
                    <a:pt x="17602" y="2636"/>
                    <a:pt x="16094" y="1132"/>
                  </a:cubicBezTo>
                  <a:cubicBezTo>
                    <a:pt x="15342" y="377"/>
                    <a:pt x="14356" y="0"/>
                    <a:pt x="1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53;p39">
              <a:extLst>
                <a:ext uri="{FF2B5EF4-FFF2-40B4-BE49-F238E27FC236}">
                  <a16:creationId xmlns:a16="http://schemas.microsoft.com/office/drawing/2014/main" id="{C8568FF9-6ABB-4D52-9D7B-2E56E41D99E0}"/>
                </a:ext>
              </a:extLst>
            </p:cNvPr>
            <p:cNvSpPr/>
            <p:nvPr/>
          </p:nvSpPr>
          <p:spPr>
            <a:xfrm>
              <a:off x="3340925" y="1688700"/>
              <a:ext cx="302900" cy="302925"/>
            </a:xfrm>
            <a:custGeom>
              <a:avLst/>
              <a:gdLst/>
              <a:ahLst/>
              <a:cxnLst/>
              <a:rect l="l" t="t" r="r" b="b"/>
              <a:pathLst>
                <a:path w="12116" h="12117" extrusionOk="0">
                  <a:moveTo>
                    <a:pt x="6662" y="1"/>
                  </a:moveTo>
                  <a:lnTo>
                    <a:pt x="0" y="6663"/>
                  </a:lnTo>
                  <a:lnTo>
                    <a:pt x="5454" y="12116"/>
                  </a:lnTo>
                  <a:lnTo>
                    <a:pt x="12116" y="5454"/>
                  </a:lnTo>
                  <a:lnTo>
                    <a:pt x="6662"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54;p39">
              <a:extLst>
                <a:ext uri="{FF2B5EF4-FFF2-40B4-BE49-F238E27FC236}">
                  <a16:creationId xmlns:a16="http://schemas.microsoft.com/office/drawing/2014/main" id="{A4860895-F872-4300-872E-1C3D10D7C3B5}"/>
                </a:ext>
              </a:extLst>
            </p:cNvPr>
            <p:cNvSpPr/>
            <p:nvPr/>
          </p:nvSpPr>
          <p:spPr>
            <a:xfrm>
              <a:off x="3272400" y="1629625"/>
              <a:ext cx="439950" cy="421100"/>
            </a:xfrm>
            <a:custGeom>
              <a:avLst/>
              <a:gdLst/>
              <a:ahLst/>
              <a:cxnLst/>
              <a:rect l="l" t="t" r="r" b="b"/>
              <a:pathLst>
                <a:path w="17598" h="16844" extrusionOk="0">
                  <a:moveTo>
                    <a:pt x="4229" y="0"/>
                  </a:moveTo>
                  <a:cubicBezTo>
                    <a:pt x="3243" y="0"/>
                    <a:pt x="2256" y="377"/>
                    <a:pt x="1505" y="1132"/>
                  </a:cubicBezTo>
                  <a:cubicBezTo>
                    <a:pt x="1" y="2636"/>
                    <a:pt x="1" y="5076"/>
                    <a:pt x="1505" y="6580"/>
                  </a:cubicBezTo>
                  <a:lnTo>
                    <a:pt x="10640" y="15716"/>
                  </a:lnTo>
                  <a:cubicBezTo>
                    <a:pt x="11392" y="16468"/>
                    <a:pt x="12378" y="16844"/>
                    <a:pt x="13365" y="16844"/>
                  </a:cubicBezTo>
                  <a:cubicBezTo>
                    <a:pt x="14352" y="16844"/>
                    <a:pt x="15339" y="16468"/>
                    <a:pt x="16093" y="15716"/>
                  </a:cubicBezTo>
                  <a:cubicBezTo>
                    <a:pt x="17597" y="14212"/>
                    <a:pt x="17597" y="11771"/>
                    <a:pt x="16093" y="10267"/>
                  </a:cubicBezTo>
                  <a:lnTo>
                    <a:pt x="6958" y="1132"/>
                  </a:lnTo>
                  <a:cubicBezTo>
                    <a:pt x="6204" y="377"/>
                    <a:pt x="5216" y="0"/>
                    <a:pt x="4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55;p39">
              <a:extLst>
                <a:ext uri="{FF2B5EF4-FFF2-40B4-BE49-F238E27FC236}">
                  <a16:creationId xmlns:a16="http://schemas.microsoft.com/office/drawing/2014/main" id="{BBBE9F33-7E0C-4EB3-B6ED-C8813C7EF9F7}"/>
                </a:ext>
              </a:extLst>
            </p:cNvPr>
            <p:cNvSpPr/>
            <p:nvPr/>
          </p:nvSpPr>
          <p:spPr>
            <a:xfrm>
              <a:off x="3510175" y="1857950"/>
              <a:ext cx="202175" cy="192775"/>
            </a:xfrm>
            <a:custGeom>
              <a:avLst/>
              <a:gdLst/>
              <a:ahLst/>
              <a:cxnLst/>
              <a:rect l="l" t="t" r="r" b="b"/>
              <a:pathLst>
                <a:path w="8087" h="7711" extrusionOk="0">
                  <a:moveTo>
                    <a:pt x="5454" y="1"/>
                  </a:moveTo>
                  <a:lnTo>
                    <a:pt x="5454" y="1"/>
                  </a:lnTo>
                  <a:cubicBezTo>
                    <a:pt x="6957" y="1505"/>
                    <a:pt x="6957" y="3945"/>
                    <a:pt x="5449" y="5454"/>
                  </a:cubicBezTo>
                  <a:cubicBezTo>
                    <a:pt x="4697" y="6206"/>
                    <a:pt x="3711" y="6582"/>
                    <a:pt x="2724" y="6582"/>
                  </a:cubicBezTo>
                  <a:cubicBezTo>
                    <a:pt x="1738" y="6582"/>
                    <a:pt x="752" y="6206"/>
                    <a:pt x="0" y="5454"/>
                  </a:cubicBezTo>
                  <a:lnTo>
                    <a:pt x="0" y="5454"/>
                  </a:lnTo>
                  <a:lnTo>
                    <a:pt x="1129" y="6583"/>
                  </a:lnTo>
                  <a:cubicBezTo>
                    <a:pt x="1881" y="7334"/>
                    <a:pt x="2866" y="7710"/>
                    <a:pt x="3851" y="7710"/>
                  </a:cubicBezTo>
                  <a:cubicBezTo>
                    <a:pt x="4838" y="7710"/>
                    <a:pt x="5825" y="7333"/>
                    <a:pt x="6578" y="6578"/>
                  </a:cubicBezTo>
                  <a:cubicBezTo>
                    <a:pt x="8086" y="5074"/>
                    <a:pt x="8086" y="2634"/>
                    <a:pt x="6578" y="1130"/>
                  </a:cubicBezTo>
                  <a:lnTo>
                    <a:pt x="6582" y="1130"/>
                  </a:lnTo>
                  <a:lnTo>
                    <a:pt x="5454"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56;p39">
              <a:extLst>
                <a:ext uri="{FF2B5EF4-FFF2-40B4-BE49-F238E27FC236}">
                  <a16:creationId xmlns:a16="http://schemas.microsoft.com/office/drawing/2014/main" id="{92F9D402-364D-40EF-8A0E-B8F26A10F068}"/>
                </a:ext>
              </a:extLst>
            </p:cNvPr>
            <p:cNvSpPr/>
            <p:nvPr/>
          </p:nvSpPr>
          <p:spPr>
            <a:xfrm>
              <a:off x="3406275" y="1755350"/>
              <a:ext cx="170550" cy="168125"/>
            </a:xfrm>
            <a:custGeom>
              <a:avLst/>
              <a:gdLst/>
              <a:ahLst/>
              <a:cxnLst/>
              <a:rect l="l" t="t" r="r" b="b"/>
              <a:pathLst>
                <a:path w="6822" h="6725" extrusionOk="0">
                  <a:moveTo>
                    <a:pt x="2870" y="1"/>
                  </a:moveTo>
                  <a:cubicBezTo>
                    <a:pt x="2747" y="1"/>
                    <a:pt x="2624" y="47"/>
                    <a:pt x="2530" y="141"/>
                  </a:cubicBezTo>
                  <a:lnTo>
                    <a:pt x="188" y="2484"/>
                  </a:lnTo>
                  <a:cubicBezTo>
                    <a:pt x="1" y="2671"/>
                    <a:pt x="1" y="2976"/>
                    <a:pt x="188" y="3163"/>
                  </a:cubicBezTo>
                  <a:lnTo>
                    <a:pt x="3613" y="6588"/>
                  </a:lnTo>
                  <a:cubicBezTo>
                    <a:pt x="3706" y="6679"/>
                    <a:pt x="3829" y="6725"/>
                    <a:pt x="3952" y="6725"/>
                  </a:cubicBezTo>
                  <a:cubicBezTo>
                    <a:pt x="4075" y="6725"/>
                    <a:pt x="4198" y="6679"/>
                    <a:pt x="4292" y="6588"/>
                  </a:cubicBezTo>
                  <a:lnTo>
                    <a:pt x="6634" y="4245"/>
                  </a:lnTo>
                  <a:cubicBezTo>
                    <a:pt x="6822" y="4053"/>
                    <a:pt x="6817" y="3749"/>
                    <a:pt x="6630" y="3561"/>
                  </a:cubicBezTo>
                  <a:lnTo>
                    <a:pt x="3210" y="141"/>
                  </a:lnTo>
                  <a:cubicBezTo>
                    <a:pt x="3116" y="47"/>
                    <a:pt x="2993" y="1"/>
                    <a:pt x="2870"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57;p39">
              <a:extLst>
                <a:ext uri="{FF2B5EF4-FFF2-40B4-BE49-F238E27FC236}">
                  <a16:creationId xmlns:a16="http://schemas.microsoft.com/office/drawing/2014/main" id="{68C40B77-2E34-443C-B26C-BDC495C10ADB}"/>
                </a:ext>
              </a:extLst>
            </p:cNvPr>
            <p:cNvSpPr/>
            <p:nvPr/>
          </p:nvSpPr>
          <p:spPr>
            <a:xfrm>
              <a:off x="3458150" y="1755275"/>
              <a:ext cx="118675" cy="168200"/>
            </a:xfrm>
            <a:custGeom>
              <a:avLst/>
              <a:gdLst/>
              <a:ahLst/>
              <a:cxnLst/>
              <a:rect l="l" t="t" r="r" b="b"/>
              <a:pathLst>
                <a:path w="4747" h="6728" extrusionOk="0">
                  <a:moveTo>
                    <a:pt x="802" y="0"/>
                  </a:moveTo>
                  <a:cubicBezTo>
                    <a:pt x="678" y="0"/>
                    <a:pt x="554" y="48"/>
                    <a:pt x="460" y="144"/>
                  </a:cubicBezTo>
                  <a:lnTo>
                    <a:pt x="1" y="603"/>
                  </a:lnTo>
                  <a:lnTo>
                    <a:pt x="1519" y="2117"/>
                  </a:lnTo>
                  <a:cubicBezTo>
                    <a:pt x="2507" y="3105"/>
                    <a:pt x="2507" y="4707"/>
                    <a:pt x="1519" y="5700"/>
                  </a:cubicBezTo>
                  <a:lnTo>
                    <a:pt x="1083" y="6136"/>
                  </a:lnTo>
                  <a:lnTo>
                    <a:pt x="1538" y="6591"/>
                  </a:lnTo>
                  <a:cubicBezTo>
                    <a:pt x="1634" y="6682"/>
                    <a:pt x="1757" y="6728"/>
                    <a:pt x="1880" y="6728"/>
                  </a:cubicBezTo>
                  <a:cubicBezTo>
                    <a:pt x="2003" y="6728"/>
                    <a:pt x="2126" y="6682"/>
                    <a:pt x="2222" y="6591"/>
                  </a:cubicBezTo>
                  <a:lnTo>
                    <a:pt x="4564" y="4248"/>
                  </a:lnTo>
                  <a:cubicBezTo>
                    <a:pt x="4747" y="4061"/>
                    <a:pt x="4747" y="3756"/>
                    <a:pt x="4564" y="3569"/>
                  </a:cubicBezTo>
                  <a:lnTo>
                    <a:pt x="1139" y="144"/>
                  </a:lnTo>
                  <a:cubicBezTo>
                    <a:pt x="1048" y="48"/>
                    <a:pt x="925" y="0"/>
                    <a:pt x="802"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58;p39">
              <a:extLst>
                <a:ext uri="{FF2B5EF4-FFF2-40B4-BE49-F238E27FC236}">
                  <a16:creationId xmlns:a16="http://schemas.microsoft.com/office/drawing/2014/main" id="{E35C1FA2-603E-4429-B9E9-79F5173EAE25}"/>
                </a:ext>
              </a:extLst>
            </p:cNvPr>
            <p:cNvSpPr/>
            <p:nvPr/>
          </p:nvSpPr>
          <p:spPr>
            <a:xfrm>
              <a:off x="3341625" y="1768600"/>
              <a:ext cx="26150" cy="21700"/>
            </a:xfrm>
            <a:custGeom>
              <a:avLst/>
              <a:gdLst/>
              <a:ahLst/>
              <a:cxnLst/>
              <a:rect l="l" t="t" r="r" b="b"/>
              <a:pathLst>
                <a:path w="1046" h="868" extrusionOk="0">
                  <a:moveTo>
                    <a:pt x="496" y="1"/>
                  </a:moveTo>
                  <a:cubicBezTo>
                    <a:pt x="230" y="1"/>
                    <a:pt x="1" y="342"/>
                    <a:pt x="249" y="590"/>
                  </a:cubicBezTo>
                  <a:lnTo>
                    <a:pt x="427" y="768"/>
                  </a:lnTo>
                  <a:cubicBezTo>
                    <a:pt x="488" y="829"/>
                    <a:pt x="577" y="867"/>
                    <a:pt x="666" y="867"/>
                  </a:cubicBezTo>
                  <a:cubicBezTo>
                    <a:pt x="671" y="867"/>
                    <a:pt x="676" y="867"/>
                    <a:pt x="681" y="867"/>
                  </a:cubicBezTo>
                  <a:cubicBezTo>
                    <a:pt x="769" y="867"/>
                    <a:pt x="852" y="830"/>
                    <a:pt x="909" y="768"/>
                  </a:cubicBezTo>
                  <a:cubicBezTo>
                    <a:pt x="1045" y="632"/>
                    <a:pt x="1045" y="417"/>
                    <a:pt x="909" y="281"/>
                  </a:cubicBezTo>
                  <a:lnTo>
                    <a:pt x="736" y="108"/>
                  </a:lnTo>
                  <a:cubicBezTo>
                    <a:pt x="661" y="32"/>
                    <a:pt x="576" y="1"/>
                    <a:pt x="496"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59;p39">
              <a:extLst>
                <a:ext uri="{FF2B5EF4-FFF2-40B4-BE49-F238E27FC236}">
                  <a16:creationId xmlns:a16="http://schemas.microsoft.com/office/drawing/2014/main" id="{2A37A144-4E5B-47B4-86F0-6B487F11D54B}"/>
                </a:ext>
              </a:extLst>
            </p:cNvPr>
            <p:cNvSpPr/>
            <p:nvPr/>
          </p:nvSpPr>
          <p:spPr>
            <a:xfrm>
              <a:off x="3334575" y="1724550"/>
              <a:ext cx="25825" cy="21550"/>
            </a:xfrm>
            <a:custGeom>
              <a:avLst/>
              <a:gdLst/>
              <a:ahLst/>
              <a:cxnLst/>
              <a:rect l="l" t="t" r="r" b="b"/>
              <a:pathLst>
                <a:path w="1033" h="862" extrusionOk="0">
                  <a:moveTo>
                    <a:pt x="490" y="0"/>
                  </a:moveTo>
                  <a:cubicBezTo>
                    <a:pt x="226" y="0"/>
                    <a:pt x="0" y="336"/>
                    <a:pt x="236" y="586"/>
                  </a:cubicBezTo>
                  <a:lnTo>
                    <a:pt x="414" y="759"/>
                  </a:lnTo>
                  <a:cubicBezTo>
                    <a:pt x="479" y="827"/>
                    <a:pt x="567" y="861"/>
                    <a:pt x="655" y="861"/>
                  </a:cubicBezTo>
                  <a:cubicBezTo>
                    <a:pt x="743" y="861"/>
                    <a:pt x="831" y="827"/>
                    <a:pt x="896" y="759"/>
                  </a:cubicBezTo>
                  <a:cubicBezTo>
                    <a:pt x="1032" y="628"/>
                    <a:pt x="1032" y="408"/>
                    <a:pt x="896" y="277"/>
                  </a:cubicBezTo>
                  <a:lnTo>
                    <a:pt x="723" y="99"/>
                  </a:lnTo>
                  <a:cubicBezTo>
                    <a:pt x="649" y="29"/>
                    <a:pt x="568" y="0"/>
                    <a:pt x="490"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60;p39">
              <a:extLst>
                <a:ext uri="{FF2B5EF4-FFF2-40B4-BE49-F238E27FC236}">
                  <a16:creationId xmlns:a16="http://schemas.microsoft.com/office/drawing/2014/main" id="{E42160A2-777E-4B75-9761-7F43B4AA168B}"/>
                </a:ext>
              </a:extLst>
            </p:cNvPr>
            <p:cNvSpPr/>
            <p:nvPr/>
          </p:nvSpPr>
          <p:spPr>
            <a:xfrm>
              <a:off x="3373250" y="1685775"/>
              <a:ext cx="25800" cy="21575"/>
            </a:xfrm>
            <a:custGeom>
              <a:avLst/>
              <a:gdLst/>
              <a:ahLst/>
              <a:cxnLst/>
              <a:rect l="l" t="t" r="r" b="b"/>
              <a:pathLst>
                <a:path w="1032" h="863" extrusionOk="0">
                  <a:moveTo>
                    <a:pt x="489" y="1"/>
                  </a:moveTo>
                  <a:cubicBezTo>
                    <a:pt x="226" y="1"/>
                    <a:pt x="1" y="337"/>
                    <a:pt x="239" y="586"/>
                  </a:cubicBezTo>
                  <a:lnTo>
                    <a:pt x="413" y="760"/>
                  </a:lnTo>
                  <a:cubicBezTo>
                    <a:pt x="478" y="825"/>
                    <a:pt x="563" y="863"/>
                    <a:pt x="656" y="863"/>
                  </a:cubicBezTo>
                  <a:cubicBezTo>
                    <a:pt x="745" y="863"/>
                    <a:pt x="834" y="825"/>
                    <a:pt x="895" y="760"/>
                  </a:cubicBezTo>
                  <a:cubicBezTo>
                    <a:pt x="1031" y="624"/>
                    <a:pt x="1031" y="408"/>
                    <a:pt x="895" y="277"/>
                  </a:cubicBezTo>
                  <a:lnTo>
                    <a:pt x="722" y="99"/>
                  </a:lnTo>
                  <a:cubicBezTo>
                    <a:pt x="648" y="30"/>
                    <a:pt x="567" y="1"/>
                    <a:pt x="489"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61;p39">
              <a:extLst>
                <a:ext uri="{FF2B5EF4-FFF2-40B4-BE49-F238E27FC236}">
                  <a16:creationId xmlns:a16="http://schemas.microsoft.com/office/drawing/2014/main" id="{8F74DBDA-6C19-43B0-B8A0-0246930E6E74}"/>
                </a:ext>
              </a:extLst>
            </p:cNvPr>
            <p:cNvSpPr/>
            <p:nvPr/>
          </p:nvSpPr>
          <p:spPr>
            <a:xfrm>
              <a:off x="3379575" y="1730900"/>
              <a:ext cx="26025" cy="21675"/>
            </a:xfrm>
            <a:custGeom>
              <a:avLst/>
              <a:gdLst/>
              <a:ahLst/>
              <a:cxnLst/>
              <a:rect l="l" t="t" r="r" b="b"/>
              <a:pathLst>
                <a:path w="1041" h="867" extrusionOk="0">
                  <a:moveTo>
                    <a:pt x="491" y="0"/>
                  </a:moveTo>
                  <a:cubicBezTo>
                    <a:pt x="227" y="0"/>
                    <a:pt x="1" y="342"/>
                    <a:pt x="249" y="590"/>
                  </a:cubicBezTo>
                  <a:lnTo>
                    <a:pt x="422" y="763"/>
                  </a:lnTo>
                  <a:cubicBezTo>
                    <a:pt x="488" y="829"/>
                    <a:pt x="572" y="866"/>
                    <a:pt x="666" y="866"/>
                  </a:cubicBezTo>
                  <a:cubicBezTo>
                    <a:pt x="755" y="866"/>
                    <a:pt x="844" y="829"/>
                    <a:pt x="909" y="768"/>
                  </a:cubicBezTo>
                  <a:cubicBezTo>
                    <a:pt x="1040" y="632"/>
                    <a:pt x="1040" y="416"/>
                    <a:pt x="909" y="281"/>
                  </a:cubicBezTo>
                  <a:lnTo>
                    <a:pt x="731" y="107"/>
                  </a:lnTo>
                  <a:cubicBezTo>
                    <a:pt x="656" y="32"/>
                    <a:pt x="572" y="0"/>
                    <a:pt x="491"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62;p39">
              <a:extLst>
                <a:ext uri="{FF2B5EF4-FFF2-40B4-BE49-F238E27FC236}">
                  <a16:creationId xmlns:a16="http://schemas.microsoft.com/office/drawing/2014/main" id="{4FDDDB9E-6F57-41E8-8236-16AEF102E1B7}"/>
                </a:ext>
              </a:extLst>
            </p:cNvPr>
            <p:cNvSpPr/>
            <p:nvPr/>
          </p:nvSpPr>
          <p:spPr>
            <a:xfrm>
              <a:off x="3417625" y="1693250"/>
              <a:ext cx="25675" cy="21500"/>
            </a:xfrm>
            <a:custGeom>
              <a:avLst/>
              <a:gdLst/>
              <a:ahLst/>
              <a:cxnLst/>
              <a:rect l="l" t="t" r="r" b="b"/>
              <a:pathLst>
                <a:path w="1027" h="860" extrusionOk="0">
                  <a:moveTo>
                    <a:pt x="484" y="1"/>
                  </a:moveTo>
                  <a:cubicBezTo>
                    <a:pt x="222" y="1"/>
                    <a:pt x="1" y="333"/>
                    <a:pt x="235" y="583"/>
                  </a:cubicBezTo>
                  <a:lnTo>
                    <a:pt x="409" y="761"/>
                  </a:lnTo>
                  <a:cubicBezTo>
                    <a:pt x="474" y="826"/>
                    <a:pt x="559" y="859"/>
                    <a:pt x="652" y="859"/>
                  </a:cubicBezTo>
                  <a:cubicBezTo>
                    <a:pt x="657" y="859"/>
                    <a:pt x="662" y="859"/>
                    <a:pt x="667" y="859"/>
                  </a:cubicBezTo>
                  <a:cubicBezTo>
                    <a:pt x="751" y="859"/>
                    <a:pt x="834" y="822"/>
                    <a:pt x="896" y="761"/>
                  </a:cubicBezTo>
                  <a:cubicBezTo>
                    <a:pt x="1027" y="625"/>
                    <a:pt x="1027" y="409"/>
                    <a:pt x="896" y="273"/>
                  </a:cubicBezTo>
                  <a:lnTo>
                    <a:pt x="718" y="100"/>
                  </a:lnTo>
                  <a:cubicBezTo>
                    <a:pt x="644" y="30"/>
                    <a:pt x="562" y="1"/>
                    <a:pt x="484"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63;p39">
              <a:extLst>
                <a:ext uri="{FF2B5EF4-FFF2-40B4-BE49-F238E27FC236}">
                  <a16:creationId xmlns:a16="http://schemas.microsoft.com/office/drawing/2014/main" id="{37F635DF-6BFA-4F70-8712-D7F3CC58C302}"/>
                </a:ext>
              </a:extLst>
            </p:cNvPr>
            <p:cNvSpPr/>
            <p:nvPr/>
          </p:nvSpPr>
          <p:spPr>
            <a:xfrm>
              <a:off x="3538500" y="1965400"/>
              <a:ext cx="26025" cy="21775"/>
            </a:xfrm>
            <a:custGeom>
              <a:avLst/>
              <a:gdLst/>
              <a:ahLst/>
              <a:cxnLst/>
              <a:rect l="l" t="t" r="r" b="b"/>
              <a:pathLst>
                <a:path w="1041" h="871" extrusionOk="0">
                  <a:moveTo>
                    <a:pt x="493" y="0"/>
                  </a:moveTo>
                  <a:cubicBezTo>
                    <a:pt x="228" y="0"/>
                    <a:pt x="1" y="345"/>
                    <a:pt x="249" y="594"/>
                  </a:cubicBezTo>
                  <a:lnTo>
                    <a:pt x="423" y="767"/>
                  </a:lnTo>
                  <a:cubicBezTo>
                    <a:pt x="488" y="833"/>
                    <a:pt x="572" y="870"/>
                    <a:pt x="666" y="870"/>
                  </a:cubicBezTo>
                  <a:cubicBezTo>
                    <a:pt x="755" y="870"/>
                    <a:pt x="844" y="833"/>
                    <a:pt x="910" y="767"/>
                  </a:cubicBezTo>
                  <a:cubicBezTo>
                    <a:pt x="1041" y="631"/>
                    <a:pt x="1041" y="416"/>
                    <a:pt x="910" y="284"/>
                  </a:cubicBezTo>
                  <a:lnTo>
                    <a:pt x="732" y="106"/>
                  </a:lnTo>
                  <a:cubicBezTo>
                    <a:pt x="657" y="32"/>
                    <a:pt x="573" y="0"/>
                    <a:pt x="493"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64;p39">
              <a:extLst>
                <a:ext uri="{FF2B5EF4-FFF2-40B4-BE49-F238E27FC236}">
                  <a16:creationId xmlns:a16="http://schemas.microsoft.com/office/drawing/2014/main" id="{671CBED3-EAB3-4CBF-8A0A-BB0E446A37B6}"/>
                </a:ext>
              </a:extLst>
            </p:cNvPr>
            <p:cNvSpPr/>
            <p:nvPr/>
          </p:nvSpPr>
          <p:spPr>
            <a:xfrm>
              <a:off x="3582800" y="1972875"/>
              <a:ext cx="26000" cy="21775"/>
            </a:xfrm>
            <a:custGeom>
              <a:avLst/>
              <a:gdLst/>
              <a:ahLst/>
              <a:cxnLst/>
              <a:rect l="l" t="t" r="r" b="b"/>
              <a:pathLst>
                <a:path w="1040" h="871" extrusionOk="0">
                  <a:moveTo>
                    <a:pt x="491" y="0"/>
                  </a:moveTo>
                  <a:cubicBezTo>
                    <a:pt x="226" y="0"/>
                    <a:pt x="0" y="342"/>
                    <a:pt x="248" y="590"/>
                  </a:cubicBezTo>
                  <a:lnTo>
                    <a:pt x="426" y="768"/>
                  </a:lnTo>
                  <a:cubicBezTo>
                    <a:pt x="487" y="833"/>
                    <a:pt x="576" y="866"/>
                    <a:pt x="665" y="871"/>
                  </a:cubicBezTo>
                  <a:cubicBezTo>
                    <a:pt x="759" y="871"/>
                    <a:pt x="843" y="833"/>
                    <a:pt x="909" y="768"/>
                  </a:cubicBezTo>
                  <a:cubicBezTo>
                    <a:pt x="1040" y="632"/>
                    <a:pt x="1040" y="416"/>
                    <a:pt x="909" y="281"/>
                  </a:cubicBezTo>
                  <a:lnTo>
                    <a:pt x="731" y="107"/>
                  </a:lnTo>
                  <a:cubicBezTo>
                    <a:pt x="655" y="32"/>
                    <a:pt x="571" y="0"/>
                    <a:pt x="491"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65;p39">
              <a:extLst>
                <a:ext uri="{FF2B5EF4-FFF2-40B4-BE49-F238E27FC236}">
                  <a16:creationId xmlns:a16="http://schemas.microsoft.com/office/drawing/2014/main" id="{86F1A56D-01D3-41E1-872D-4FA360844BBC}"/>
                </a:ext>
              </a:extLst>
            </p:cNvPr>
            <p:cNvSpPr/>
            <p:nvPr/>
          </p:nvSpPr>
          <p:spPr>
            <a:xfrm>
              <a:off x="3621450" y="1934225"/>
              <a:ext cx="26125" cy="21675"/>
            </a:xfrm>
            <a:custGeom>
              <a:avLst/>
              <a:gdLst/>
              <a:ahLst/>
              <a:cxnLst/>
              <a:rect l="l" t="t" r="r" b="b"/>
              <a:pathLst>
                <a:path w="1045" h="867" extrusionOk="0">
                  <a:moveTo>
                    <a:pt x="495" y="0"/>
                  </a:moveTo>
                  <a:cubicBezTo>
                    <a:pt x="229" y="0"/>
                    <a:pt x="0" y="342"/>
                    <a:pt x="248" y="590"/>
                  </a:cubicBezTo>
                  <a:lnTo>
                    <a:pt x="426" y="768"/>
                  </a:lnTo>
                  <a:cubicBezTo>
                    <a:pt x="487" y="829"/>
                    <a:pt x="576" y="866"/>
                    <a:pt x="670" y="866"/>
                  </a:cubicBezTo>
                  <a:cubicBezTo>
                    <a:pt x="759" y="866"/>
                    <a:pt x="848" y="833"/>
                    <a:pt x="909" y="768"/>
                  </a:cubicBezTo>
                  <a:cubicBezTo>
                    <a:pt x="1045" y="632"/>
                    <a:pt x="1045" y="416"/>
                    <a:pt x="909" y="281"/>
                  </a:cubicBezTo>
                  <a:lnTo>
                    <a:pt x="735" y="107"/>
                  </a:lnTo>
                  <a:cubicBezTo>
                    <a:pt x="660" y="32"/>
                    <a:pt x="576" y="0"/>
                    <a:pt x="495"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66;p39">
              <a:extLst>
                <a:ext uri="{FF2B5EF4-FFF2-40B4-BE49-F238E27FC236}">
                  <a16:creationId xmlns:a16="http://schemas.microsoft.com/office/drawing/2014/main" id="{4320D3DD-2C83-49A7-92DE-8635869B749B}"/>
                </a:ext>
              </a:extLst>
            </p:cNvPr>
            <p:cNvSpPr/>
            <p:nvPr/>
          </p:nvSpPr>
          <p:spPr>
            <a:xfrm>
              <a:off x="3576350" y="1927650"/>
              <a:ext cx="26025" cy="21800"/>
            </a:xfrm>
            <a:custGeom>
              <a:avLst/>
              <a:gdLst/>
              <a:ahLst/>
              <a:cxnLst/>
              <a:rect l="l" t="t" r="r" b="b"/>
              <a:pathLst>
                <a:path w="1041" h="872" extrusionOk="0">
                  <a:moveTo>
                    <a:pt x="491" y="1"/>
                  </a:moveTo>
                  <a:cubicBezTo>
                    <a:pt x="227" y="1"/>
                    <a:pt x="1" y="343"/>
                    <a:pt x="248" y="590"/>
                  </a:cubicBezTo>
                  <a:lnTo>
                    <a:pt x="422" y="768"/>
                  </a:lnTo>
                  <a:cubicBezTo>
                    <a:pt x="487" y="834"/>
                    <a:pt x="572" y="872"/>
                    <a:pt x="665" y="872"/>
                  </a:cubicBezTo>
                  <a:cubicBezTo>
                    <a:pt x="754" y="872"/>
                    <a:pt x="843" y="834"/>
                    <a:pt x="904" y="768"/>
                  </a:cubicBezTo>
                  <a:cubicBezTo>
                    <a:pt x="1040" y="633"/>
                    <a:pt x="1040" y="417"/>
                    <a:pt x="904" y="286"/>
                  </a:cubicBezTo>
                  <a:lnTo>
                    <a:pt x="731" y="108"/>
                  </a:lnTo>
                  <a:cubicBezTo>
                    <a:pt x="656" y="33"/>
                    <a:pt x="572" y="1"/>
                    <a:pt x="491"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67;p39">
              <a:extLst>
                <a:ext uri="{FF2B5EF4-FFF2-40B4-BE49-F238E27FC236}">
                  <a16:creationId xmlns:a16="http://schemas.microsoft.com/office/drawing/2014/main" id="{E7CDCE0B-5281-4382-8741-9D10DAD59BC4}"/>
                </a:ext>
              </a:extLst>
            </p:cNvPr>
            <p:cNvSpPr/>
            <p:nvPr/>
          </p:nvSpPr>
          <p:spPr>
            <a:xfrm>
              <a:off x="3613725" y="1889700"/>
              <a:ext cx="26475" cy="21900"/>
            </a:xfrm>
            <a:custGeom>
              <a:avLst/>
              <a:gdLst/>
              <a:ahLst/>
              <a:cxnLst/>
              <a:rect l="l" t="t" r="r" b="b"/>
              <a:pathLst>
                <a:path w="1059" h="876" extrusionOk="0">
                  <a:moveTo>
                    <a:pt x="505" y="1"/>
                  </a:moveTo>
                  <a:cubicBezTo>
                    <a:pt x="235" y="1"/>
                    <a:pt x="0" y="352"/>
                    <a:pt x="262" y="600"/>
                  </a:cubicBezTo>
                  <a:lnTo>
                    <a:pt x="440" y="773"/>
                  </a:lnTo>
                  <a:cubicBezTo>
                    <a:pt x="506" y="841"/>
                    <a:pt x="593" y="875"/>
                    <a:pt x="681" y="875"/>
                  </a:cubicBezTo>
                  <a:cubicBezTo>
                    <a:pt x="769" y="875"/>
                    <a:pt x="857" y="841"/>
                    <a:pt x="923" y="773"/>
                  </a:cubicBezTo>
                  <a:cubicBezTo>
                    <a:pt x="1058" y="642"/>
                    <a:pt x="1058" y="422"/>
                    <a:pt x="923" y="291"/>
                  </a:cubicBezTo>
                  <a:lnTo>
                    <a:pt x="749" y="113"/>
                  </a:lnTo>
                  <a:cubicBezTo>
                    <a:pt x="673" y="34"/>
                    <a:pt x="588" y="1"/>
                    <a:pt x="505"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12912;p81">
            <a:extLst>
              <a:ext uri="{FF2B5EF4-FFF2-40B4-BE49-F238E27FC236}">
                <a16:creationId xmlns:a16="http://schemas.microsoft.com/office/drawing/2014/main" id="{00CFD48B-FCF4-4C8F-9AB3-93825CFDC04F}"/>
              </a:ext>
            </a:extLst>
          </p:cNvPr>
          <p:cNvSpPr/>
          <p:nvPr/>
        </p:nvSpPr>
        <p:spPr>
          <a:xfrm>
            <a:off x="4427359" y="2348490"/>
            <a:ext cx="368308" cy="366970"/>
          </a:xfrm>
          <a:custGeom>
            <a:avLst/>
            <a:gdLst/>
            <a:ahLst/>
            <a:cxnLst/>
            <a:rect l="l" t="t" r="r" b="b"/>
            <a:pathLst>
              <a:path w="11562" h="11520" extrusionOk="0">
                <a:moveTo>
                  <a:pt x="9204" y="402"/>
                </a:moveTo>
                <a:lnTo>
                  <a:pt x="11145" y="2343"/>
                </a:lnTo>
                <a:lnTo>
                  <a:pt x="11073" y="2414"/>
                </a:lnTo>
                <a:lnTo>
                  <a:pt x="9132" y="474"/>
                </a:lnTo>
                <a:lnTo>
                  <a:pt x="9204" y="402"/>
                </a:lnTo>
                <a:close/>
                <a:moveTo>
                  <a:pt x="7049" y="1712"/>
                </a:moveTo>
                <a:lnTo>
                  <a:pt x="9823" y="4486"/>
                </a:lnTo>
                <a:lnTo>
                  <a:pt x="9668" y="4629"/>
                </a:lnTo>
                <a:lnTo>
                  <a:pt x="6906" y="1855"/>
                </a:lnTo>
                <a:lnTo>
                  <a:pt x="7049" y="1712"/>
                </a:lnTo>
                <a:close/>
                <a:moveTo>
                  <a:pt x="5025" y="4927"/>
                </a:moveTo>
                <a:lnTo>
                  <a:pt x="5025" y="4927"/>
                </a:lnTo>
                <a:cubicBezTo>
                  <a:pt x="5192" y="5022"/>
                  <a:pt x="5465" y="5224"/>
                  <a:pt x="5703" y="5760"/>
                </a:cubicBezTo>
                <a:cubicBezTo>
                  <a:pt x="5965" y="6367"/>
                  <a:pt x="6323" y="6629"/>
                  <a:pt x="6596" y="6724"/>
                </a:cubicBezTo>
                <a:lnTo>
                  <a:pt x="5489" y="7832"/>
                </a:lnTo>
                <a:cubicBezTo>
                  <a:pt x="5048" y="8272"/>
                  <a:pt x="4462" y="8519"/>
                  <a:pt x="3836" y="8519"/>
                </a:cubicBezTo>
                <a:cubicBezTo>
                  <a:pt x="3768" y="8519"/>
                  <a:pt x="3700" y="8516"/>
                  <a:pt x="3632" y="8510"/>
                </a:cubicBezTo>
                <a:cubicBezTo>
                  <a:pt x="3298" y="8487"/>
                  <a:pt x="3048" y="8237"/>
                  <a:pt x="3025" y="7903"/>
                </a:cubicBezTo>
                <a:cubicBezTo>
                  <a:pt x="2977" y="7308"/>
                  <a:pt x="3156" y="6713"/>
                  <a:pt x="3525" y="6248"/>
                </a:cubicBezTo>
                <a:cubicBezTo>
                  <a:pt x="4358" y="7058"/>
                  <a:pt x="4334" y="7117"/>
                  <a:pt x="4465" y="7117"/>
                </a:cubicBezTo>
                <a:cubicBezTo>
                  <a:pt x="4608" y="7117"/>
                  <a:pt x="4691" y="6939"/>
                  <a:pt x="4584" y="6832"/>
                </a:cubicBezTo>
                <a:lnTo>
                  <a:pt x="3763" y="6010"/>
                </a:lnTo>
                <a:lnTo>
                  <a:pt x="4120" y="5653"/>
                </a:lnTo>
                <a:cubicBezTo>
                  <a:pt x="4477" y="5998"/>
                  <a:pt x="4489" y="6093"/>
                  <a:pt x="4608" y="6093"/>
                </a:cubicBezTo>
                <a:cubicBezTo>
                  <a:pt x="4763" y="6093"/>
                  <a:pt x="4834" y="5915"/>
                  <a:pt x="4727" y="5808"/>
                </a:cubicBezTo>
                <a:lnTo>
                  <a:pt x="4358" y="5439"/>
                </a:lnTo>
                <a:lnTo>
                  <a:pt x="4715" y="5081"/>
                </a:lnTo>
                <a:cubicBezTo>
                  <a:pt x="5072" y="5415"/>
                  <a:pt x="5084" y="5510"/>
                  <a:pt x="5203" y="5510"/>
                </a:cubicBezTo>
                <a:cubicBezTo>
                  <a:pt x="5358" y="5510"/>
                  <a:pt x="5430" y="5331"/>
                  <a:pt x="5322" y="5224"/>
                </a:cubicBezTo>
                <a:lnTo>
                  <a:pt x="5025" y="4927"/>
                </a:lnTo>
                <a:close/>
                <a:moveTo>
                  <a:pt x="2751" y="8248"/>
                </a:moveTo>
                <a:cubicBezTo>
                  <a:pt x="2858" y="8487"/>
                  <a:pt x="3048" y="8677"/>
                  <a:pt x="3287" y="8784"/>
                </a:cubicBezTo>
                <a:cubicBezTo>
                  <a:pt x="3036" y="9022"/>
                  <a:pt x="3001" y="9106"/>
                  <a:pt x="2882" y="9106"/>
                </a:cubicBezTo>
                <a:cubicBezTo>
                  <a:pt x="2763" y="9106"/>
                  <a:pt x="2727" y="9010"/>
                  <a:pt x="2477" y="8784"/>
                </a:cubicBezTo>
                <a:cubicBezTo>
                  <a:pt x="2405" y="8713"/>
                  <a:pt x="2405" y="8594"/>
                  <a:pt x="2477" y="8510"/>
                </a:cubicBezTo>
                <a:lnTo>
                  <a:pt x="2751" y="8248"/>
                </a:lnTo>
                <a:close/>
                <a:moveTo>
                  <a:pt x="9216" y="0"/>
                </a:moveTo>
                <a:cubicBezTo>
                  <a:pt x="9171" y="0"/>
                  <a:pt x="9127" y="15"/>
                  <a:pt x="9097" y="45"/>
                </a:cubicBezTo>
                <a:lnTo>
                  <a:pt x="8775" y="355"/>
                </a:lnTo>
                <a:cubicBezTo>
                  <a:pt x="8716" y="414"/>
                  <a:pt x="8716" y="533"/>
                  <a:pt x="8775" y="593"/>
                </a:cubicBezTo>
                <a:lnTo>
                  <a:pt x="9037" y="855"/>
                </a:lnTo>
                <a:lnTo>
                  <a:pt x="8775" y="1105"/>
                </a:lnTo>
                <a:cubicBezTo>
                  <a:pt x="8716" y="1164"/>
                  <a:pt x="8716" y="1283"/>
                  <a:pt x="8775" y="1343"/>
                </a:cubicBezTo>
                <a:cubicBezTo>
                  <a:pt x="8805" y="1373"/>
                  <a:pt x="8850" y="1387"/>
                  <a:pt x="8894" y="1387"/>
                </a:cubicBezTo>
                <a:cubicBezTo>
                  <a:pt x="8939" y="1387"/>
                  <a:pt x="8984" y="1373"/>
                  <a:pt x="9013" y="1343"/>
                </a:cubicBezTo>
                <a:lnTo>
                  <a:pt x="9275" y="1093"/>
                </a:lnTo>
                <a:lnTo>
                  <a:pt x="10466" y="2283"/>
                </a:lnTo>
                <a:lnTo>
                  <a:pt x="9275" y="3474"/>
                </a:lnTo>
                <a:lnTo>
                  <a:pt x="8085" y="2283"/>
                </a:lnTo>
                <a:lnTo>
                  <a:pt x="8406" y="1950"/>
                </a:lnTo>
                <a:cubicBezTo>
                  <a:pt x="8466" y="1890"/>
                  <a:pt x="8466" y="1771"/>
                  <a:pt x="8406" y="1712"/>
                </a:cubicBezTo>
                <a:cubicBezTo>
                  <a:pt x="8376" y="1682"/>
                  <a:pt x="8332" y="1667"/>
                  <a:pt x="8287" y="1667"/>
                </a:cubicBezTo>
                <a:cubicBezTo>
                  <a:pt x="8242" y="1667"/>
                  <a:pt x="8198" y="1682"/>
                  <a:pt x="8168" y="1712"/>
                </a:cubicBezTo>
                <a:lnTo>
                  <a:pt x="7847" y="2045"/>
                </a:lnTo>
                <a:cubicBezTo>
                  <a:pt x="7168" y="1390"/>
                  <a:pt x="7168" y="1331"/>
                  <a:pt x="7049" y="1331"/>
                </a:cubicBezTo>
                <a:cubicBezTo>
                  <a:pt x="6930" y="1331"/>
                  <a:pt x="6906" y="1414"/>
                  <a:pt x="6549" y="1760"/>
                </a:cubicBezTo>
                <a:cubicBezTo>
                  <a:pt x="6489" y="1819"/>
                  <a:pt x="6489" y="1938"/>
                  <a:pt x="6549" y="1998"/>
                </a:cubicBezTo>
                <a:lnTo>
                  <a:pt x="6918" y="2367"/>
                </a:lnTo>
                <a:lnTo>
                  <a:pt x="3346" y="5939"/>
                </a:lnTo>
                <a:cubicBezTo>
                  <a:pt x="2870" y="6462"/>
                  <a:pt x="2620" y="7165"/>
                  <a:pt x="2644" y="7879"/>
                </a:cubicBezTo>
                <a:lnTo>
                  <a:pt x="2215" y="8308"/>
                </a:lnTo>
                <a:cubicBezTo>
                  <a:pt x="2108" y="8403"/>
                  <a:pt x="2072" y="8534"/>
                  <a:pt x="2072" y="8677"/>
                </a:cubicBezTo>
                <a:cubicBezTo>
                  <a:pt x="2072" y="8915"/>
                  <a:pt x="2227" y="9070"/>
                  <a:pt x="2227" y="9070"/>
                </a:cubicBezTo>
                <a:lnTo>
                  <a:pt x="60" y="11237"/>
                </a:lnTo>
                <a:cubicBezTo>
                  <a:pt x="0" y="11296"/>
                  <a:pt x="0" y="11415"/>
                  <a:pt x="60" y="11475"/>
                </a:cubicBezTo>
                <a:cubicBezTo>
                  <a:pt x="90" y="11505"/>
                  <a:pt x="134" y="11520"/>
                  <a:pt x="179" y="11520"/>
                </a:cubicBezTo>
                <a:cubicBezTo>
                  <a:pt x="224" y="11520"/>
                  <a:pt x="268" y="11505"/>
                  <a:pt x="298" y="11475"/>
                </a:cubicBezTo>
                <a:lnTo>
                  <a:pt x="2465" y="9296"/>
                </a:lnTo>
                <a:lnTo>
                  <a:pt x="2477" y="9320"/>
                </a:lnTo>
                <a:cubicBezTo>
                  <a:pt x="2584" y="9421"/>
                  <a:pt x="2718" y="9472"/>
                  <a:pt x="2852" y="9472"/>
                </a:cubicBezTo>
                <a:cubicBezTo>
                  <a:pt x="2986" y="9472"/>
                  <a:pt x="3120" y="9421"/>
                  <a:pt x="3227" y="9320"/>
                </a:cubicBezTo>
                <a:lnTo>
                  <a:pt x="3656" y="8891"/>
                </a:lnTo>
                <a:cubicBezTo>
                  <a:pt x="3685" y="8892"/>
                  <a:pt x="3715" y="8893"/>
                  <a:pt x="3745" y="8893"/>
                </a:cubicBezTo>
                <a:cubicBezTo>
                  <a:pt x="4485" y="8893"/>
                  <a:pt x="5176" y="8609"/>
                  <a:pt x="5680" y="8094"/>
                </a:cubicBezTo>
                <a:lnTo>
                  <a:pt x="7835" y="5939"/>
                </a:lnTo>
                <a:cubicBezTo>
                  <a:pt x="7906" y="5879"/>
                  <a:pt x="7906" y="5760"/>
                  <a:pt x="7835" y="5700"/>
                </a:cubicBezTo>
                <a:cubicBezTo>
                  <a:pt x="7805" y="5671"/>
                  <a:pt x="7760" y="5656"/>
                  <a:pt x="7717" y="5656"/>
                </a:cubicBezTo>
                <a:cubicBezTo>
                  <a:pt x="7674" y="5656"/>
                  <a:pt x="7632" y="5671"/>
                  <a:pt x="7608" y="5700"/>
                </a:cubicBezTo>
                <a:lnTo>
                  <a:pt x="6811" y="6486"/>
                </a:lnTo>
                <a:cubicBezTo>
                  <a:pt x="6668" y="6462"/>
                  <a:pt x="6275" y="6343"/>
                  <a:pt x="5965" y="5641"/>
                </a:cubicBezTo>
                <a:cubicBezTo>
                  <a:pt x="5680" y="5022"/>
                  <a:pt x="5358" y="4748"/>
                  <a:pt x="5120" y="4629"/>
                </a:cubicBezTo>
                <a:lnTo>
                  <a:pt x="5251" y="4498"/>
                </a:lnTo>
                <a:lnTo>
                  <a:pt x="6073" y="5319"/>
                </a:lnTo>
                <a:cubicBezTo>
                  <a:pt x="6102" y="5349"/>
                  <a:pt x="6147" y="5364"/>
                  <a:pt x="6192" y="5364"/>
                </a:cubicBezTo>
                <a:cubicBezTo>
                  <a:pt x="6236" y="5364"/>
                  <a:pt x="6281" y="5349"/>
                  <a:pt x="6311" y="5319"/>
                </a:cubicBezTo>
                <a:cubicBezTo>
                  <a:pt x="6370" y="5260"/>
                  <a:pt x="6370" y="5141"/>
                  <a:pt x="6311" y="5081"/>
                </a:cubicBezTo>
                <a:lnTo>
                  <a:pt x="5489" y="4260"/>
                </a:lnTo>
                <a:lnTo>
                  <a:pt x="5846" y="3903"/>
                </a:lnTo>
                <a:lnTo>
                  <a:pt x="6215" y="4272"/>
                </a:lnTo>
                <a:cubicBezTo>
                  <a:pt x="6245" y="4301"/>
                  <a:pt x="6290" y="4316"/>
                  <a:pt x="6335" y="4316"/>
                </a:cubicBezTo>
                <a:cubicBezTo>
                  <a:pt x="6379" y="4316"/>
                  <a:pt x="6424" y="4301"/>
                  <a:pt x="6454" y="4272"/>
                </a:cubicBezTo>
                <a:cubicBezTo>
                  <a:pt x="6513" y="4212"/>
                  <a:pt x="6513" y="4093"/>
                  <a:pt x="6454" y="4034"/>
                </a:cubicBezTo>
                <a:lnTo>
                  <a:pt x="6084" y="3665"/>
                </a:lnTo>
                <a:lnTo>
                  <a:pt x="6442" y="3307"/>
                </a:lnTo>
                <a:lnTo>
                  <a:pt x="6811" y="3676"/>
                </a:lnTo>
                <a:cubicBezTo>
                  <a:pt x="6841" y="3706"/>
                  <a:pt x="6885" y="3721"/>
                  <a:pt x="6930" y="3721"/>
                </a:cubicBezTo>
                <a:cubicBezTo>
                  <a:pt x="6974" y="3721"/>
                  <a:pt x="7019" y="3706"/>
                  <a:pt x="7049" y="3676"/>
                </a:cubicBezTo>
                <a:cubicBezTo>
                  <a:pt x="7108" y="3617"/>
                  <a:pt x="7108" y="3498"/>
                  <a:pt x="7049" y="3438"/>
                </a:cubicBezTo>
                <a:lnTo>
                  <a:pt x="6680" y="3069"/>
                </a:lnTo>
                <a:lnTo>
                  <a:pt x="7144" y="2605"/>
                </a:lnTo>
                <a:lnTo>
                  <a:pt x="8906" y="4379"/>
                </a:lnTo>
                <a:lnTo>
                  <a:pt x="8287" y="4998"/>
                </a:lnTo>
                <a:cubicBezTo>
                  <a:pt x="8228" y="5058"/>
                  <a:pt x="8228" y="5177"/>
                  <a:pt x="8287" y="5236"/>
                </a:cubicBezTo>
                <a:cubicBezTo>
                  <a:pt x="8317" y="5266"/>
                  <a:pt x="8362" y="5281"/>
                  <a:pt x="8406" y="5281"/>
                </a:cubicBezTo>
                <a:cubicBezTo>
                  <a:pt x="8451" y="5281"/>
                  <a:pt x="8495" y="5266"/>
                  <a:pt x="8525" y="5236"/>
                </a:cubicBezTo>
                <a:lnTo>
                  <a:pt x="9144" y="4617"/>
                </a:lnTo>
                <a:cubicBezTo>
                  <a:pt x="9502" y="4962"/>
                  <a:pt x="9525" y="5034"/>
                  <a:pt x="9644" y="5034"/>
                </a:cubicBezTo>
                <a:cubicBezTo>
                  <a:pt x="9680" y="5034"/>
                  <a:pt x="9728" y="5010"/>
                  <a:pt x="9764" y="4986"/>
                </a:cubicBezTo>
                <a:cubicBezTo>
                  <a:pt x="10121" y="4617"/>
                  <a:pt x="10192" y="4593"/>
                  <a:pt x="10192" y="4486"/>
                </a:cubicBezTo>
                <a:cubicBezTo>
                  <a:pt x="10192" y="4367"/>
                  <a:pt x="10133" y="4379"/>
                  <a:pt x="9478" y="3688"/>
                </a:cubicBezTo>
                <a:lnTo>
                  <a:pt x="10668" y="2498"/>
                </a:lnTo>
                <a:cubicBezTo>
                  <a:pt x="10907" y="2724"/>
                  <a:pt x="10930" y="2819"/>
                  <a:pt x="11037" y="2819"/>
                </a:cubicBezTo>
                <a:cubicBezTo>
                  <a:pt x="11085" y="2819"/>
                  <a:pt x="11133" y="2795"/>
                  <a:pt x="11157" y="2772"/>
                </a:cubicBezTo>
                <a:lnTo>
                  <a:pt x="11502" y="2462"/>
                </a:lnTo>
                <a:cubicBezTo>
                  <a:pt x="11561" y="2402"/>
                  <a:pt x="11561" y="2283"/>
                  <a:pt x="11502" y="2224"/>
                </a:cubicBezTo>
                <a:lnTo>
                  <a:pt x="9335" y="45"/>
                </a:lnTo>
                <a:cubicBezTo>
                  <a:pt x="9305" y="15"/>
                  <a:pt x="9260" y="0"/>
                  <a:pt x="921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92" name="Google Shape;10454;p77">
            <a:extLst>
              <a:ext uri="{FF2B5EF4-FFF2-40B4-BE49-F238E27FC236}">
                <a16:creationId xmlns:a16="http://schemas.microsoft.com/office/drawing/2014/main" id="{FD8C7E2F-6BB0-4C18-8242-2AFE51658141}"/>
              </a:ext>
            </a:extLst>
          </p:cNvPr>
          <p:cNvGrpSpPr/>
          <p:nvPr/>
        </p:nvGrpSpPr>
        <p:grpSpPr>
          <a:xfrm>
            <a:off x="6134961" y="1570258"/>
            <a:ext cx="414670" cy="478251"/>
            <a:chOff x="1002229" y="1542724"/>
            <a:chExt cx="1801525" cy="2849778"/>
          </a:xfrm>
        </p:grpSpPr>
        <p:sp>
          <p:nvSpPr>
            <p:cNvPr id="93" name="Google Shape;10455;p77">
              <a:extLst>
                <a:ext uri="{FF2B5EF4-FFF2-40B4-BE49-F238E27FC236}">
                  <a16:creationId xmlns:a16="http://schemas.microsoft.com/office/drawing/2014/main" id="{0F119F46-EF1A-46F6-8D99-5AE4098B2202}"/>
                </a:ext>
              </a:extLst>
            </p:cNvPr>
            <p:cNvSpPr/>
            <p:nvPr/>
          </p:nvSpPr>
          <p:spPr>
            <a:xfrm>
              <a:off x="1002229" y="1542724"/>
              <a:ext cx="1801525" cy="2849778"/>
            </a:xfrm>
            <a:custGeom>
              <a:avLst/>
              <a:gdLst/>
              <a:ahLst/>
              <a:cxnLst/>
              <a:rect l="l" t="t" r="r" b="b"/>
              <a:pathLst>
                <a:path w="71284" h="112762" extrusionOk="0">
                  <a:moveTo>
                    <a:pt x="33233" y="0"/>
                  </a:moveTo>
                  <a:cubicBezTo>
                    <a:pt x="24128" y="0"/>
                    <a:pt x="22128" y="6626"/>
                    <a:pt x="21469" y="8958"/>
                  </a:cubicBezTo>
                  <a:cubicBezTo>
                    <a:pt x="20788" y="11339"/>
                    <a:pt x="22134" y="12004"/>
                    <a:pt x="22096" y="14347"/>
                  </a:cubicBezTo>
                  <a:cubicBezTo>
                    <a:pt x="22057" y="16668"/>
                    <a:pt x="19404" y="18238"/>
                    <a:pt x="19567" y="19104"/>
                  </a:cubicBezTo>
                  <a:cubicBezTo>
                    <a:pt x="19709" y="19791"/>
                    <a:pt x="21158" y="19867"/>
                    <a:pt x="21807" y="19867"/>
                  </a:cubicBezTo>
                  <a:cubicBezTo>
                    <a:pt x="21992" y="19867"/>
                    <a:pt x="22112" y="19862"/>
                    <a:pt x="22112" y="19862"/>
                  </a:cubicBezTo>
                  <a:lnTo>
                    <a:pt x="22112" y="19862"/>
                  </a:lnTo>
                  <a:cubicBezTo>
                    <a:pt x="22499" y="20706"/>
                    <a:pt x="21447" y="21333"/>
                    <a:pt x="21431" y="21850"/>
                  </a:cubicBezTo>
                  <a:cubicBezTo>
                    <a:pt x="21414" y="22368"/>
                    <a:pt x="22079" y="22717"/>
                    <a:pt x="22079" y="22717"/>
                  </a:cubicBezTo>
                  <a:cubicBezTo>
                    <a:pt x="22079" y="22717"/>
                    <a:pt x="21431" y="23011"/>
                    <a:pt x="22079" y="23768"/>
                  </a:cubicBezTo>
                  <a:cubicBezTo>
                    <a:pt x="22722" y="24542"/>
                    <a:pt x="22112" y="24711"/>
                    <a:pt x="22079" y="26073"/>
                  </a:cubicBezTo>
                  <a:cubicBezTo>
                    <a:pt x="22047" y="27196"/>
                    <a:pt x="23447" y="27430"/>
                    <a:pt x="24973" y="27430"/>
                  </a:cubicBezTo>
                  <a:cubicBezTo>
                    <a:pt x="25327" y="27430"/>
                    <a:pt x="25692" y="27419"/>
                    <a:pt x="26041" y="27403"/>
                  </a:cubicBezTo>
                  <a:cubicBezTo>
                    <a:pt x="26144" y="27397"/>
                    <a:pt x="26242" y="27397"/>
                    <a:pt x="26340" y="27397"/>
                  </a:cubicBezTo>
                  <a:cubicBezTo>
                    <a:pt x="28030" y="27397"/>
                    <a:pt x="28929" y="28171"/>
                    <a:pt x="29343" y="30024"/>
                  </a:cubicBezTo>
                  <a:cubicBezTo>
                    <a:pt x="29806" y="31975"/>
                    <a:pt x="28329" y="32787"/>
                    <a:pt x="28329" y="32787"/>
                  </a:cubicBezTo>
                  <a:cubicBezTo>
                    <a:pt x="28329" y="32787"/>
                    <a:pt x="24809" y="33620"/>
                    <a:pt x="22243" y="34890"/>
                  </a:cubicBezTo>
                  <a:cubicBezTo>
                    <a:pt x="19682" y="36187"/>
                    <a:pt x="18646" y="36824"/>
                    <a:pt x="13813" y="37789"/>
                  </a:cubicBezTo>
                  <a:cubicBezTo>
                    <a:pt x="8964" y="38742"/>
                    <a:pt x="5994" y="46049"/>
                    <a:pt x="5923" y="53612"/>
                  </a:cubicBezTo>
                  <a:cubicBezTo>
                    <a:pt x="5863" y="61170"/>
                    <a:pt x="5351" y="63034"/>
                    <a:pt x="5182" y="67295"/>
                  </a:cubicBezTo>
                  <a:cubicBezTo>
                    <a:pt x="5019" y="71572"/>
                    <a:pt x="6179" y="74357"/>
                    <a:pt x="4277" y="79027"/>
                  </a:cubicBezTo>
                  <a:cubicBezTo>
                    <a:pt x="2398" y="83707"/>
                    <a:pt x="1014" y="95183"/>
                    <a:pt x="1351" y="100179"/>
                  </a:cubicBezTo>
                  <a:cubicBezTo>
                    <a:pt x="1662" y="105198"/>
                    <a:pt x="185" y="112298"/>
                    <a:pt x="0" y="112756"/>
                  </a:cubicBezTo>
                  <a:lnTo>
                    <a:pt x="6729" y="112756"/>
                  </a:lnTo>
                  <a:cubicBezTo>
                    <a:pt x="6729" y="112756"/>
                    <a:pt x="9923" y="103460"/>
                    <a:pt x="11138" y="101155"/>
                  </a:cubicBezTo>
                  <a:cubicBezTo>
                    <a:pt x="12358" y="98834"/>
                    <a:pt x="14091" y="88045"/>
                    <a:pt x="14037" y="86018"/>
                  </a:cubicBezTo>
                  <a:cubicBezTo>
                    <a:pt x="13960" y="84007"/>
                    <a:pt x="14587" y="75207"/>
                    <a:pt x="14941" y="74264"/>
                  </a:cubicBezTo>
                  <a:cubicBezTo>
                    <a:pt x="15181" y="73637"/>
                    <a:pt x="15955" y="59476"/>
                    <a:pt x="15955" y="59476"/>
                  </a:cubicBezTo>
                  <a:cubicBezTo>
                    <a:pt x="15955" y="59476"/>
                    <a:pt x="18554" y="72112"/>
                    <a:pt x="18592" y="77239"/>
                  </a:cubicBezTo>
                  <a:cubicBezTo>
                    <a:pt x="18608" y="82367"/>
                    <a:pt x="18298" y="86628"/>
                    <a:pt x="18074" y="89434"/>
                  </a:cubicBezTo>
                  <a:cubicBezTo>
                    <a:pt x="17851" y="92219"/>
                    <a:pt x="17006" y="96698"/>
                    <a:pt x="16914" y="98970"/>
                  </a:cubicBezTo>
                  <a:cubicBezTo>
                    <a:pt x="16821" y="101253"/>
                    <a:pt x="14609" y="105198"/>
                    <a:pt x="15693" y="112761"/>
                  </a:cubicBezTo>
                  <a:lnTo>
                    <a:pt x="55569" y="112761"/>
                  </a:lnTo>
                  <a:cubicBezTo>
                    <a:pt x="56659" y="105203"/>
                    <a:pt x="54446" y="101253"/>
                    <a:pt x="54354" y="98970"/>
                  </a:cubicBezTo>
                  <a:cubicBezTo>
                    <a:pt x="54261" y="96698"/>
                    <a:pt x="53433" y="92219"/>
                    <a:pt x="53193" y="89434"/>
                  </a:cubicBezTo>
                  <a:cubicBezTo>
                    <a:pt x="52970" y="86628"/>
                    <a:pt x="52654" y="82367"/>
                    <a:pt x="52692" y="77239"/>
                  </a:cubicBezTo>
                  <a:cubicBezTo>
                    <a:pt x="52713" y="72112"/>
                    <a:pt x="55313" y="59481"/>
                    <a:pt x="55313" y="59481"/>
                  </a:cubicBezTo>
                  <a:cubicBezTo>
                    <a:pt x="55313" y="59481"/>
                    <a:pt x="56086" y="73648"/>
                    <a:pt x="56326" y="74270"/>
                  </a:cubicBezTo>
                  <a:cubicBezTo>
                    <a:pt x="56675" y="75212"/>
                    <a:pt x="57301" y="84012"/>
                    <a:pt x="57231" y="86018"/>
                  </a:cubicBezTo>
                  <a:cubicBezTo>
                    <a:pt x="57176" y="88045"/>
                    <a:pt x="58909" y="98839"/>
                    <a:pt x="60124" y="101160"/>
                  </a:cubicBezTo>
                  <a:cubicBezTo>
                    <a:pt x="61345" y="103465"/>
                    <a:pt x="64554" y="112761"/>
                    <a:pt x="64554" y="112761"/>
                  </a:cubicBezTo>
                  <a:lnTo>
                    <a:pt x="71284" y="112761"/>
                  </a:lnTo>
                  <a:cubicBezTo>
                    <a:pt x="71082" y="112298"/>
                    <a:pt x="69605" y="105203"/>
                    <a:pt x="69938" y="100185"/>
                  </a:cubicBezTo>
                  <a:cubicBezTo>
                    <a:pt x="70248" y="95183"/>
                    <a:pt x="68870" y="83713"/>
                    <a:pt x="66984" y="79027"/>
                  </a:cubicBezTo>
                  <a:cubicBezTo>
                    <a:pt x="65088" y="74362"/>
                    <a:pt x="66249" y="71578"/>
                    <a:pt x="66085" y="67300"/>
                  </a:cubicBezTo>
                  <a:cubicBezTo>
                    <a:pt x="65916" y="63039"/>
                    <a:pt x="65638" y="59683"/>
                    <a:pt x="65568" y="52119"/>
                  </a:cubicBezTo>
                  <a:cubicBezTo>
                    <a:pt x="65513" y="44534"/>
                    <a:pt x="62336" y="37696"/>
                    <a:pt x="57487" y="36715"/>
                  </a:cubicBezTo>
                  <a:cubicBezTo>
                    <a:pt x="52654" y="35762"/>
                    <a:pt x="52049" y="34541"/>
                    <a:pt x="49482" y="33266"/>
                  </a:cubicBezTo>
                  <a:cubicBezTo>
                    <a:pt x="47842" y="32432"/>
                    <a:pt x="46262" y="31490"/>
                    <a:pt x="44742" y="30449"/>
                  </a:cubicBezTo>
                  <a:cubicBezTo>
                    <a:pt x="42251" y="29670"/>
                    <a:pt x="43156" y="27032"/>
                    <a:pt x="43156" y="24139"/>
                  </a:cubicBezTo>
                  <a:cubicBezTo>
                    <a:pt x="43156" y="21262"/>
                    <a:pt x="47363" y="19622"/>
                    <a:pt x="47858" y="12762"/>
                  </a:cubicBezTo>
                  <a:cubicBezTo>
                    <a:pt x="48360" y="5879"/>
                    <a:pt x="43712" y="365"/>
                    <a:pt x="33974" y="16"/>
                  </a:cubicBezTo>
                  <a:cubicBezTo>
                    <a:pt x="33718" y="5"/>
                    <a:pt x="33473" y="0"/>
                    <a:pt x="3323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56;p77">
              <a:extLst>
                <a:ext uri="{FF2B5EF4-FFF2-40B4-BE49-F238E27FC236}">
                  <a16:creationId xmlns:a16="http://schemas.microsoft.com/office/drawing/2014/main" id="{0D6044E6-05E4-4CAE-9B85-701B66657AF2}"/>
                </a:ext>
              </a:extLst>
            </p:cNvPr>
            <p:cNvSpPr/>
            <p:nvPr/>
          </p:nvSpPr>
          <p:spPr>
            <a:xfrm>
              <a:off x="1586934" y="1597666"/>
              <a:ext cx="592312" cy="519173"/>
            </a:xfrm>
            <a:custGeom>
              <a:avLst/>
              <a:gdLst/>
              <a:ahLst/>
              <a:cxnLst/>
              <a:rect l="l" t="t" r="r" b="b"/>
              <a:pathLst>
                <a:path w="23437" h="20543" extrusionOk="0">
                  <a:moveTo>
                    <a:pt x="11144" y="0"/>
                  </a:moveTo>
                  <a:cubicBezTo>
                    <a:pt x="4392" y="0"/>
                    <a:pt x="605" y="2681"/>
                    <a:pt x="306" y="6621"/>
                  </a:cubicBezTo>
                  <a:cubicBezTo>
                    <a:pt x="0" y="10620"/>
                    <a:pt x="1815" y="11912"/>
                    <a:pt x="4376" y="11912"/>
                  </a:cubicBezTo>
                  <a:cubicBezTo>
                    <a:pt x="4621" y="11912"/>
                    <a:pt x="4877" y="11901"/>
                    <a:pt x="5139" y="11873"/>
                  </a:cubicBezTo>
                  <a:cubicBezTo>
                    <a:pt x="5139" y="11873"/>
                    <a:pt x="5362" y="11857"/>
                    <a:pt x="5656" y="11857"/>
                  </a:cubicBezTo>
                  <a:cubicBezTo>
                    <a:pt x="6234" y="11857"/>
                    <a:pt x="7073" y="11928"/>
                    <a:pt x="7073" y="12298"/>
                  </a:cubicBezTo>
                  <a:cubicBezTo>
                    <a:pt x="7073" y="12854"/>
                    <a:pt x="6888" y="14364"/>
                    <a:pt x="8125" y="14402"/>
                  </a:cubicBezTo>
                  <a:cubicBezTo>
                    <a:pt x="8539" y="14418"/>
                    <a:pt x="8926" y="14429"/>
                    <a:pt x="9258" y="14429"/>
                  </a:cubicBezTo>
                  <a:cubicBezTo>
                    <a:pt x="9923" y="14429"/>
                    <a:pt x="10375" y="14402"/>
                    <a:pt x="10375" y="14402"/>
                  </a:cubicBezTo>
                  <a:cubicBezTo>
                    <a:pt x="10375" y="14402"/>
                    <a:pt x="10724" y="16096"/>
                    <a:pt x="11465" y="16451"/>
                  </a:cubicBezTo>
                  <a:cubicBezTo>
                    <a:pt x="12201" y="16821"/>
                    <a:pt x="11906" y="17480"/>
                    <a:pt x="12130" y="17867"/>
                  </a:cubicBezTo>
                  <a:cubicBezTo>
                    <a:pt x="12348" y="18238"/>
                    <a:pt x="13236" y="18663"/>
                    <a:pt x="13585" y="19230"/>
                  </a:cubicBezTo>
                  <a:cubicBezTo>
                    <a:pt x="13939" y="19785"/>
                    <a:pt x="14086" y="20521"/>
                    <a:pt x="14674" y="20543"/>
                  </a:cubicBezTo>
                  <a:lnTo>
                    <a:pt x="14707" y="20543"/>
                  </a:lnTo>
                  <a:cubicBezTo>
                    <a:pt x="15301" y="20543"/>
                    <a:pt x="15759" y="20047"/>
                    <a:pt x="15377" y="19268"/>
                  </a:cubicBezTo>
                  <a:cubicBezTo>
                    <a:pt x="14969" y="18456"/>
                    <a:pt x="14582" y="17737"/>
                    <a:pt x="14843" y="17666"/>
                  </a:cubicBezTo>
                  <a:cubicBezTo>
                    <a:pt x="14854" y="17660"/>
                    <a:pt x="14860" y="17660"/>
                    <a:pt x="14871" y="17666"/>
                  </a:cubicBezTo>
                  <a:cubicBezTo>
                    <a:pt x="15099" y="17666"/>
                    <a:pt x="16009" y="17971"/>
                    <a:pt x="16985" y="17971"/>
                  </a:cubicBezTo>
                  <a:cubicBezTo>
                    <a:pt x="17562" y="17971"/>
                    <a:pt x="18162" y="17862"/>
                    <a:pt x="18663" y="17519"/>
                  </a:cubicBezTo>
                  <a:cubicBezTo>
                    <a:pt x="20064" y="16560"/>
                    <a:pt x="21998" y="15361"/>
                    <a:pt x="21077" y="12576"/>
                  </a:cubicBezTo>
                  <a:lnTo>
                    <a:pt x="21132" y="12576"/>
                  </a:lnTo>
                  <a:cubicBezTo>
                    <a:pt x="21437" y="12576"/>
                    <a:pt x="22984" y="12457"/>
                    <a:pt x="23197" y="10048"/>
                  </a:cubicBezTo>
                  <a:cubicBezTo>
                    <a:pt x="23436" y="7373"/>
                    <a:pt x="21851" y="807"/>
                    <a:pt x="13568" y="104"/>
                  </a:cubicBezTo>
                  <a:cubicBezTo>
                    <a:pt x="12724" y="33"/>
                    <a:pt x="11912" y="0"/>
                    <a:pt x="1114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57;p77">
              <a:extLst>
                <a:ext uri="{FF2B5EF4-FFF2-40B4-BE49-F238E27FC236}">
                  <a16:creationId xmlns:a16="http://schemas.microsoft.com/office/drawing/2014/main" id="{D8F9001D-00E0-4C51-BE25-415BB52E6020}"/>
                </a:ext>
              </a:extLst>
            </p:cNvPr>
            <p:cNvSpPr/>
            <p:nvPr/>
          </p:nvSpPr>
          <p:spPr>
            <a:xfrm>
              <a:off x="1915375" y="2556935"/>
              <a:ext cx="398547" cy="598251"/>
            </a:xfrm>
            <a:custGeom>
              <a:avLst/>
              <a:gdLst/>
              <a:ahLst/>
              <a:cxnLst/>
              <a:rect l="l" t="t" r="r" b="b"/>
              <a:pathLst>
                <a:path w="15770" h="23672" extrusionOk="0">
                  <a:moveTo>
                    <a:pt x="4833" y="6"/>
                  </a:moveTo>
                  <a:cubicBezTo>
                    <a:pt x="4131" y="6"/>
                    <a:pt x="2730" y="235"/>
                    <a:pt x="2267" y="1968"/>
                  </a:cubicBezTo>
                  <a:cubicBezTo>
                    <a:pt x="1657" y="4311"/>
                    <a:pt x="126" y="7226"/>
                    <a:pt x="905" y="10583"/>
                  </a:cubicBezTo>
                  <a:cubicBezTo>
                    <a:pt x="1662" y="13939"/>
                    <a:pt x="0" y="16871"/>
                    <a:pt x="1733" y="18718"/>
                  </a:cubicBezTo>
                  <a:cubicBezTo>
                    <a:pt x="3411" y="20516"/>
                    <a:pt x="7405" y="23671"/>
                    <a:pt x="11312" y="23671"/>
                  </a:cubicBezTo>
                  <a:cubicBezTo>
                    <a:pt x="11454" y="23671"/>
                    <a:pt x="11590" y="23666"/>
                    <a:pt x="11732" y="23660"/>
                  </a:cubicBezTo>
                  <a:cubicBezTo>
                    <a:pt x="15770" y="23420"/>
                    <a:pt x="15677" y="19879"/>
                    <a:pt x="14990" y="18533"/>
                  </a:cubicBezTo>
                  <a:cubicBezTo>
                    <a:pt x="14331" y="17187"/>
                    <a:pt x="12800" y="14310"/>
                    <a:pt x="12669" y="12631"/>
                  </a:cubicBezTo>
                  <a:cubicBezTo>
                    <a:pt x="12538" y="10970"/>
                    <a:pt x="10588" y="1733"/>
                    <a:pt x="5253" y="33"/>
                  </a:cubicBezTo>
                  <a:cubicBezTo>
                    <a:pt x="5117" y="12"/>
                    <a:pt x="4975" y="1"/>
                    <a:pt x="4833" y="6"/>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8;p77">
              <a:extLst>
                <a:ext uri="{FF2B5EF4-FFF2-40B4-BE49-F238E27FC236}">
                  <a16:creationId xmlns:a16="http://schemas.microsoft.com/office/drawing/2014/main" id="{8E1F9BF2-A30E-4410-83BB-1EED5B00100D}"/>
                </a:ext>
              </a:extLst>
            </p:cNvPr>
            <p:cNvSpPr/>
            <p:nvPr/>
          </p:nvSpPr>
          <p:spPr>
            <a:xfrm>
              <a:off x="1457614" y="2541114"/>
              <a:ext cx="398977" cy="598225"/>
            </a:xfrm>
            <a:custGeom>
              <a:avLst/>
              <a:gdLst/>
              <a:ahLst/>
              <a:cxnLst/>
              <a:rect l="l" t="t" r="r" b="b"/>
              <a:pathLst>
                <a:path w="15787" h="23671" extrusionOk="0">
                  <a:moveTo>
                    <a:pt x="10970" y="0"/>
                  </a:moveTo>
                  <a:cubicBezTo>
                    <a:pt x="10822" y="0"/>
                    <a:pt x="10675" y="11"/>
                    <a:pt x="10534" y="33"/>
                  </a:cubicBezTo>
                  <a:cubicBezTo>
                    <a:pt x="5183" y="1733"/>
                    <a:pt x="3243" y="10953"/>
                    <a:pt x="3118" y="12631"/>
                  </a:cubicBezTo>
                  <a:cubicBezTo>
                    <a:pt x="2987" y="14293"/>
                    <a:pt x="1456" y="17186"/>
                    <a:pt x="775" y="18532"/>
                  </a:cubicBezTo>
                  <a:cubicBezTo>
                    <a:pt x="110" y="19862"/>
                    <a:pt x="1" y="23420"/>
                    <a:pt x="4038" y="23660"/>
                  </a:cubicBezTo>
                  <a:cubicBezTo>
                    <a:pt x="4175" y="23665"/>
                    <a:pt x="4316" y="23670"/>
                    <a:pt x="4458" y="23670"/>
                  </a:cubicBezTo>
                  <a:cubicBezTo>
                    <a:pt x="8370" y="23670"/>
                    <a:pt x="12381" y="20515"/>
                    <a:pt x="14054" y="18717"/>
                  </a:cubicBezTo>
                  <a:cubicBezTo>
                    <a:pt x="15786" y="16854"/>
                    <a:pt x="14108" y="13922"/>
                    <a:pt x="14882" y="10582"/>
                  </a:cubicBezTo>
                  <a:cubicBezTo>
                    <a:pt x="15661" y="7225"/>
                    <a:pt x="14130" y="4310"/>
                    <a:pt x="13498" y="1951"/>
                  </a:cubicBezTo>
                  <a:cubicBezTo>
                    <a:pt x="13046" y="234"/>
                    <a:pt x="11683" y="0"/>
                    <a:pt x="1097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59;p77">
              <a:extLst>
                <a:ext uri="{FF2B5EF4-FFF2-40B4-BE49-F238E27FC236}">
                  <a16:creationId xmlns:a16="http://schemas.microsoft.com/office/drawing/2014/main" id="{A1068226-8580-496F-85B4-C0698CDD5527}"/>
                </a:ext>
              </a:extLst>
            </p:cNvPr>
            <p:cNvSpPr/>
            <p:nvPr/>
          </p:nvSpPr>
          <p:spPr>
            <a:xfrm>
              <a:off x="1836045" y="2217070"/>
              <a:ext cx="115698" cy="519198"/>
            </a:xfrm>
            <a:custGeom>
              <a:avLst/>
              <a:gdLst/>
              <a:ahLst/>
              <a:cxnLst/>
              <a:rect l="l" t="t" r="r" b="b"/>
              <a:pathLst>
                <a:path w="4578" h="20544" extrusionOk="0">
                  <a:moveTo>
                    <a:pt x="3210" y="1"/>
                  </a:moveTo>
                  <a:cubicBezTo>
                    <a:pt x="3210" y="1"/>
                    <a:pt x="2104" y="611"/>
                    <a:pt x="774" y="682"/>
                  </a:cubicBezTo>
                  <a:cubicBezTo>
                    <a:pt x="774" y="682"/>
                    <a:pt x="1663" y="9700"/>
                    <a:pt x="1237" y="13225"/>
                  </a:cubicBezTo>
                  <a:cubicBezTo>
                    <a:pt x="796" y="16767"/>
                    <a:pt x="1" y="18053"/>
                    <a:pt x="1" y="18053"/>
                  </a:cubicBezTo>
                  <a:cubicBezTo>
                    <a:pt x="17" y="18385"/>
                    <a:pt x="142" y="18484"/>
                    <a:pt x="289" y="18484"/>
                  </a:cubicBezTo>
                  <a:cubicBezTo>
                    <a:pt x="507" y="18484"/>
                    <a:pt x="774" y="18255"/>
                    <a:pt x="774" y="18255"/>
                  </a:cubicBezTo>
                  <a:lnTo>
                    <a:pt x="1368" y="17132"/>
                  </a:lnTo>
                  <a:cubicBezTo>
                    <a:pt x="1417" y="17132"/>
                    <a:pt x="1461" y="17127"/>
                    <a:pt x="1504" y="17127"/>
                  </a:cubicBezTo>
                  <a:cubicBezTo>
                    <a:pt x="2349" y="17127"/>
                    <a:pt x="2382" y="17612"/>
                    <a:pt x="2382" y="17612"/>
                  </a:cubicBezTo>
                  <a:lnTo>
                    <a:pt x="2197" y="18091"/>
                  </a:lnTo>
                  <a:lnTo>
                    <a:pt x="3946" y="20543"/>
                  </a:lnTo>
                  <a:lnTo>
                    <a:pt x="4578" y="18048"/>
                  </a:lnTo>
                  <a:cubicBezTo>
                    <a:pt x="4578" y="18048"/>
                    <a:pt x="2970" y="16375"/>
                    <a:pt x="3248" y="11874"/>
                  </a:cubicBezTo>
                  <a:cubicBezTo>
                    <a:pt x="3542" y="7395"/>
                    <a:pt x="3210" y="1"/>
                    <a:pt x="3210"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460;p77">
              <a:extLst>
                <a:ext uri="{FF2B5EF4-FFF2-40B4-BE49-F238E27FC236}">
                  <a16:creationId xmlns:a16="http://schemas.microsoft.com/office/drawing/2014/main" id="{C6BE379F-4DBD-4F29-9784-FF20DDF5584C}"/>
                </a:ext>
              </a:extLst>
            </p:cNvPr>
            <p:cNvSpPr/>
            <p:nvPr/>
          </p:nvSpPr>
          <p:spPr>
            <a:xfrm>
              <a:off x="1625348" y="3061652"/>
              <a:ext cx="645055" cy="415076"/>
            </a:xfrm>
            <a:custGeom>
              <a:avLst/>
              <a:gdLst/>
              <a:ahLst/>
              <a:cxnLst/>
              <a:rect l="l" t="t" r="r" b="b"/>
              <a:pathLst>
                <a:path w="25524" h="16424" extrusionOk="0">
                  <a:moveTo>
                    <a:pt x="18331" y="0"/>
                  </a:moveTo>
                  <a:cubicBezTo>
                    <a:pt x="15552" y="0"/>
                    <a:pt x="12511" y="1003"/>
                    <a:pt x="10975" y="1493"/>
                  </a:cubicBezTo>
                  <a:cubicBezTo>
                    <a:pt x="9411" y="1989"/>
                    <a:pt x="6736" y="1826"/>
                    <a:pt x="3989" y="2065"/>
                  </a:cubicBezTo>
                  <a:cubicBezTo>
                    <a:pt x="1238" y="2305"/>
                    <a:pt x="1" y="4060"/>
                    <a:pt x="633" y="4812"/>
                  </a:cubicBezTo>
                  <a:cubicBezTo>
                    <a:pt x="1259" y="5553"/>
                    <a:pt x="4098" y="4648"/>
                    <a:pt x="5482" y="6310"/>
                  </a:cubicBezTo>
                  <a:cubicBezTo>
                    <a:pt x="6883" y="7967"/>
                    <a:pt x="8746" y="8871"/>
                    <a:pt x="9814" y="9389"/>
                  </a:cubicBezTo>
                  <a:cubicBezTo>
                    <a:pt x="10147" y="9536"/>
                    <a:pt x="10702" y="9776"/>
                    <a:pt x="11329" y="10086"/>
                  </a:cubicBezTo>
                  <a:cubicBezTo>
                    <a:pt x="11694" y="10255"/>
                    <a:pt x="12081" y="10440"/>
                    <a:pt x="12490" y="10642"/>
                  </a:cubicBezTo>
                  <a:cubicBezTo>
                    <a:pt x="13579" y="11231"/>
                    <a:pt x="14702" y="11917"/>
                    <a:pt x="15290" y="12598"/>
                  </a:cubicBezTo>
                  <a:cubicBezTo>
                    <a:pt x="16435" y="13982"/>
                    <a:pt x="20402" y="15677"/>
                    <a:pt x="21933" y="16249"/>
                  </a:cubicBezTo>
                  <a:cubicBezTo>
                    <a:pt x="22200" y="16358"/>
                    <a:pt x="22489" y="16418"/>
                    <a:pt x="22783" y="16423"/>
                  </a:cubicBezTo>
                  <a:cubicBezTo>
                    <a:pt x="23824" y="16423"/>
                    <a:pt x="24527" y="15519"/>
                    <a:pt x="24810" y="13944"/>
                  </a:cubicBezTo>
                  <a:cubicBezTo>
                    <a:pt x="25175" y="11966"/>
                    <a:pt x="25050" y="8392"/>
                    <a:pt x="25284" y="5106"/>
                  </a:cubicBezTo>
                  <a:cubicBezTo>
                    <a:pt x="25524" y="1809"/>
                    <a:pt x="22739" y="387"/>
                    <a:pt x="22739" y="387"/>
                  </a:cubicBezTo>
                  <a:cubicBezTo>
                    <a:pt x="22739" y="387"/>
                    <a:pt x="21230" y="38"/>
                    <a:pt x="1840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461;p77">
              <a:extLst>
                <a:ext uri="{FF2B5EF4-FFF2-40B4-BE49-F238E27FC236}">
                  <a16:creationId xmlns:a16="http://schemas.microsoft.com/office/drawing/2014/main" id="{EFE6F746-B4BD-4111-AD3E-6DB796C1247A}"/>
                </a:ext>
              </a:extLst>
            </p:cNvPr>
            <p:cNvSpPr/>
            <p:nvPr/>
          </p:nvSpPr>
          <p:spPr>
            <a:xfrm>
              <a:off x="1523727" y="3044441"/>
              <a:ext cx="358465" cy="579776"/>
            </a:xfrm>
            <a:custGeom>
              <a:avLst/>
              <a:gdLst/>
              <a:ahLst/>
              <a:cxnLst/>
              <a:rect l="l" t="t" r="r" b="b"/>
              <a:pathLst>
                <a:path w="14184" h="22941" extrusionOk="0">
                  <a:moveTo>
                    <a:pt x="10163" y="0"/>
                  </a:moveTo>
                  <a:lnTo>
                    <a:pt x="8190" y="1493"/>
                  </a:lnTo>
                  <a:cubicBezTo>
                    <a:pt x="7302" y="1199"/>
                    <a:pt x="6528" y="1074"/>
                    <a:pt x="5842" y="1074"/>
                  </a:cubicBezTo>
                  <a:cubicBezTo>
                    <a:pt x="4016" y="1074"/>
                    <a:pt x="2790" y="1984"/>
                    <a:pt x="1624" y="3133"/>
                  </a:cubicBezTo>
                  <a:cubicBezTo>
                    <a:pt x="0" y="4719"/>
                    <a:pt x="60" y="9569"/>
                    <a:pt x="2049" y="12260"/>
                  </a:cubicBezTo>
                  <a:cubicBezTo>
                    <a:pt x="4038" y="14952"/>
                    <a:pt x="8354" y="15748"/>
                    <a:pt x="10310" y="16118"/>
                  </a:cubicBezTo>
                  <a:cubicBezTo>
                    <a:pt x="12288" y="16483"/>
                    <a:pt x="11803" y="17442"/>
                    <a:pt x="11770" y="18238"/>
                  </a:cubicBezTo>
                  <a:cubicBezTo>
                    <a:pt x="11710" y="19028"/>
                    <a:pt x="8724" y="21131"/>
                    <a:pt x="8833" y="22074"/>
                  </a:cubicBezTo>
                  <a:cubicBezTo>
                    <a:pt x="8915" y="22886"/>
                    <a:pt x="9999" y="22940"/>
                    <a:pt x="10293" y="22940"/>
                  </a:cubicBezTo>
                  <a:lnTo>
                    <a:pt x="10364" y="22940"/>
                  </a:lnTo>
                  <a:cubicBezTo>
                    <a:pt x="10364" y="22940"/>
                    <a:pt x="10773" y="21889"/>
                    <a:pt x="11863" y="20695"/>
                  </a:cubicBezTo>
                  <a:cubicBezTo>
                    <a:pt x="12953" y="19475"/>
                    <a:pt x="14108" y="18630"/>
                    <a:pt x="14021" y="16837"/>
                  </a:cubicBezTo>
                  <a:cubicBezTo>
                    <a:pt x="13928" y="15067"/>
                    <a:pt x="12468" y="14533"/>
                    <a:pt x="12468" y="14533"/>
                  </a:cubicBezTo>
                  <a:cubicBezTo>
                    <a:pt x="12468" y="14533"/>
                    <a:pt x="14184" y="13922"/>
                    <a:pt x="13388" y="11786"/>
                  </a:cubicBezTo>
                  <a:cubicBezTo>
                    <a:pt x="12598" y="9645"/>
                    <a:pt x="8691" y="10958"/>
                    <a:pt x="8724" y="8893"/>
                  </a:cubicBezTo>
                  <a:cubicBezTo>
                    <a:pt x="8779" y="6844"/>
                    <a:pt x="7934" y="5329"/>
                    <a:pt x="9165" y="3744"/>
                  </a:cubicBezTo>
                  <a:cubicBezTo>
                    <a:pt x="10386" y="2180"/>
                    <a:pt x="11291" y="202"/>
                    <a:pt x="11291" y="202"/>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462;p77">
              <a:extLst>
                <a:ext uri="{FF2B5EF4-FFF2-40B4-BE49-F238E27FC236}">
                  <a16:creationId xmlns:a16="http://schemas.microsoft.com/office/drawing/2014/main" id="{C31C7749-5F89-403A-A3E1-D7F75E1C4327}"/>
                </a:ext>
              </a:extLst>
            </p:cNvPr>
            <p:cNvGrpSpPr/>
            <p:nvPr/>
          </p:nvGrpSpPr>
          <p:grpSpPr>
            <a:xfrm>
              <a:off x="1675337" y="3316550"/>
              <a:ext cx="437113" cy="383257"/>
              <a:chOff x="1675337" y="3316550"/>
              <a:chExt cx="437113" cy="383257"/>
            </a:xfrm>
          </p:grpSpPr>
          <p:sp>
            <p:nvSpPr>
              <p:cNvPr id="103" name="Google Shape;10463;p77">
                <a:extLst>
                  <a:ext uri="{FF2B5EF4-FFF2-40B4-BE49-F238E27FC236}">
                    <a16:creationId xmlns:a16="http://schemas.microsoft.com/office/drawing/2014/main" id="{4B2D610D-B6CB-4A8D-8632-8CC764CF11D2}"/>
                  </a:ext>
                </a:extLst>
              </p:cNvPr>
              <p:cNvSpPr/>
              <p:nvPr/>
            </p:nvSpPr>
            <p:spPr>
              <a:xfrm>
                <a:off x="1948836" y="3389941"/>
                <a:ext cx="163614" cy="233998"/>
              </a:xfrm>
              <a:custGeom>
                <a:avLst/>
                <a:gdLst/>
                <a:ahLst/>
                <a:cxnLst/>
                <a:rect l="l" t="t" r="r" b="b"/>
                <a:pathLst>
                  <a:path w="6474" h="9259" extrusionOk="0">
                    <a:moveTo>
                      <a:pt x="3286" y="1"/>
                    </a:moveTo>
                    <a:cubicBezTo>
                      <a:pt x="2316" y="1"/>
                      <a:pt x="1052" y="273"/>
                      <a:pt x="594" y="1505"/>
                    </a:cubicBezTo>
                    <a:cubicBezTo>
                      <a:pt x="0" y="3096"/>
                      <a:pt x="1717" y="3940"/>
                      <a:pt x="1717" y="3940"/>
                    </a:cubicBezTo>
                    <a:cubicBezTo>
                      <a:pt x="1493" y="4496"/>
                      <a:pt x="1771" y="4845"/>
                      <a:pt x="1771" y="4845"/>
                    </a:cubicBezTo>
                    <a:cubicBezTo>
                      <a:pt x="1477" y="5401"/>
                      <a:pt x="1717" y="5673"/>
                      <a:pt x="1717" y="5673"/>
                    </a:cubicBezTo>
                    <a:cubicBezTo>
                      <a:pt x="1205" y="6109"/>
                      <a:pt x="916" y="6752"/>
                      <a:pt x="921" y="7428"/>
                    </a:cubicBezTo>
                    <a:cubicBezTo>
                      <a:pt x="921" y="8338"/>
                      <a:pt x="2049" y="9258"/>
                      <a:pt x="3428" y="9258"/>
                    </a:cubicBezTo>
                    <a:cubicBezTo>
                      <a:pt x="3836" y="9258"/>
                      <a:pt x="4234" y="9182"/>
                      <a:pt x="4610" y="9030"/>
                    </a:cubicBezTo>
                    <a:cubicBezTo>
                      <a:pt x="6474" y="8294"/>
                      <a:pt x="6179" y="6360"/>
                      <a:pt x="6141" y="3444"/>
                    </a:cubicBezTo>
                    <a:cubicBezTo>
                      <a:pt x="6109" y="513"/>
                      <a:pt x="4022" y="55"/>
                      <a:pt x="4022" y="55"/>
                    </a:cubicBezTo>
                    <a:cubicBezTo>
                      <a:pt x="3776" y="17"/>
                      <a:pt x="3531" y="1"/>
                      <a:pt x="32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64;p77">
                <a:extLst>
                  <a:ext uri="{FF2B5EF4-FFF2-40B4-BE49-F238E27FC236}">
                    <a16:creationId xmlns:a16="http://schemas.microsoft.com/office/drawing/2014/main" id="{D3D3E07D-A617-429B-8A90-198B2E04F923}"/>
                  </a:ext>
                </a:extLst>
              </p:cNvPr>
              <p:cNvSpPr/>
              <p:nvPr/>
            </p:nvSpPr>
            <p:spPr>
              <a:xfrm>
                <a:off x="1675337" y="3384988"/>
                <a:ext cx="163639" cy="234124"/>
              </a:xfrm>
              <a:custGeom>
                <a:avLst/>
                <a:gdLst/>
                <a:ahLst/>
                <a:cxnLst/>
                <a:rect l="l" t="t" r="r" b="b"/>
                <a:pathLst>
                  <a:path w="6475" h="9264" extrusionOk="0">
                    <a:moveTo>
                      <a:pt x="3139" y="0"/>
                    </a:moveTo>
                    <a:cubicBezTo>
                      <a:pt x="2910" y="0"/>
                      <a:pt x="2676" y="17"/>
                      <a:pt x="2453" y="44"/>
                    </a:cubicBezTo>
                    <a:cubicBezTo>
                      <a:pt x="2453" y="44"/>
                      <a:pt x="366" y="502"/>
                      <a:pt x="328" y="3433"/>
                    </a:cubicBezTo>
                    <a:cubicBezTo>
                      <a:pt x="295" y="6370"/>
                      <a:pt x="1" y="8305"/>
                      <a:pt x="1859" y="9046"/>
                    </a:cubicBezTo>
                    <a:cubicBezTo>
                      <a:pt x="2229" y="9187"/>
                      <a:pt x="2627" y="9264"/>
                      <a:pt x="3025" y="9264"/>
                    </a:cubicBezTo>
                    <a:cubicBezTo>
                      <a:pt x="4414" y="9264"/>
                      <a:pt x="5548" y="8337"/>
                      <a:pt x="5548" y="7422"/>
                    </a:cubicBezTo>
                    <a:cubicBezTo>
                      <a:pt x="5559" y="6752"/>
                      <a:pt x="5270" y="6109"/>
                      <a:pt x="4758" y="5673"/>
                    </a:cubicBezTo>
                    <a:cubicBezTo>
                      <a:pt x="4758" y="5673"/>
                      <a:pt x="4997" y="5411"/>
                      <a:pt x="4703" y="4861"/>
                    </a:cubicBezTo>
                    <a:cubicBezTo>
                      <a:pt x="4703" y="4861"/>
                      <a:pt x="4976" y="4507"/>
                      <a:pt x="4758" y="3940"/>
                    </a:cubicBezTo>
                    <a:cubicBezTo>
                      <a:pt x="4758" y="3940"/>
                      <a:pt x="6474" y="3106"/>
                      <a:pt x="5880" y="1521"/>
                    </a:cubicBezTo>
                    <a:cubicBezTo>
                      <a:pt x="5417" y="262"/>
                      <a:pt x="4115" y="0"/>
                      <a:pt x="313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465;p77">
                <a:extLst>
                  <a:ext uri="{FF2B5EF4-FFF2-40B4-BE49-F238E27FC236}">
                    <a16:creationId xmlns:a16="http://schemas.microsoft.com/office/drawing/2014/main" id="{E61F7457-22BC-499E-A3C8-E6957675328D}"/>
                  </a:ext>
                </a:extLst>
              </p:cNvPr>
              <p:cNvSpPr/>
              <p:nvPr/>
            </p:nvSpPr>
            <p:spPr>
              <a:xfrm>
                <a:off x="1794193" y="3316550"/>
                <a:ext cx="199552" cy="383257"/>
              </a:xfrm>
              <a:custGeom>
                <a:avLst/>
                <a:gdLst/>
                <a:ahLst/>
                <a:cxnLst/>
                <a:rect l="l" t="t" r="r" b="b"/>
                <a:pathLst>
                  <a:path w="7896" h="15165" extrusionOk="0">
                    <a:moveTo>
                      <a:pt x="4648" y="0"/>
                    </a:moveTo>
                    <a:lnTo>
                      <a:pt x="4648" y="4191"/>
                    </a:lnTo>
                    <a:cubicBezTo>
                      <a:pt x="4648" y="4191"/>
                      <a:pt x="1733" y="6812"/>
                      <a:pt x="125" y="6959"/>
                    </a:cubicBezTo>
                    <a:lnTo>
                      <a:pt x="0" y="7563"/>
                    </a:lnTo>
                    <a:cubicBezTo>
                      <a:pt x="0" y="7563"/>
                      <a:pt x="2839" y="6719"/>
                      <a:pt x="4239" y="5558"/>
                    </a:cubicBezTo>
                    <a:lnTo>
                      <a:pt x="4239" y="5558"/>
                    </a:lnTo>
                    <a:cubicBezTo>
                      <a:pt x="4054" y="5722"/>
                      <a:pt x="1139" y="8283"/>
                      <a:pt x="55" y="8375"/>
                    </a:cubicBezTo>
                    <a:lnTo>
                      <a:pt x="550" y="8969"/>
                    </a:lnTo>
                    <a:cubicBezTo>
                      <a:pt x="550" y="8969"/>
                      <a:pt x="4169" y="7068"/>
                      <a:pt x="4299" y="6294"/>
                    </a:cubicBezTo>
                    <a:lnTo>
                      <a:pt x="4299" y="15165"/>
                    </a:lnTo>
                    <a:lnTo>
                      <a:pt x="5754" y="15165"/>
                    </a:lnTo>
                    <a:lnTo>
                      <a:pt x="5754" y="8081"/>
                    </a:lnTo>
                    <a:cubicBezTo>
                      <a:pt x="6283" y="8931"/>
                      <a:pt x="7187" y="8986"/>
                      <a:pt x="7416" y="8986"/>
                    </a:cubicBezTo>
                    <a:lnTo>
                      <a:pt x="7471" y="8986"/>
                    </a:lnTo>
                    <a:lnTo>
                      <a:pt x="7841" y="8577"/>
                    </a:lnTo>
                    <a:cubicBezTo>
                      <a:pt x="6713" y="8468"/>
                      <a:pt x="6217" y="7340"/>
                      <a:pt x="6217" y="7340"/>
                    </a:cubicBezTo>
                    <a:lnTo>
                      <a:pt x="6217" y="7340"/>
                    </a:lnTo>
                    <a:cubicBezTo>
                      <a:pt x="6768" y="7705"/>
                      <a:pt x="7405" y="7754"/>
                      <a:pt x="7716" y="7754"/>
                    </a:cubicBezTo>
                    <a:cubicBezTo>
                      <a:pt x="7825" y="7754"/>
                      <a:pt x="7896" y="7749"/>
                      <a:pt x="7896" y="7749"/>
                    </a:cubicBezTo>
                    <a:lnTo>
                      <a:pt x="7765" y="7155"/>
                    </a:lnTo>
                    <a:cubicBezTo>
                      <a:pt x="7667" y="7166"/>
                      <a:pt x="7569" y="7171"/>
                      <a:pt x="7471" y="7171"/>
                    </a:cubicBezTo>
                    <a:cubicBezTo>
                      <a:pt x="6081" y="7171"/>
                      <a:pt x="5792" y="5978"/>
                      <a:pt x="5792" y="5978"/>
                    </a:cubicBezTo>
                    <a:lnTo>
                      <a:pt x="5792" y="556"/>
                    </a:lnTo>
                    <a:cubicBezTo>
                      <a:pt x="5400" y="354"/>
                      <a:pt x="5013" y="175"/>
                      <a:pt x="4648"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466;p77">
              <a:extLst>
                <a:ext uri="{FF2B5EF4-FFF2-40B4-BE49-F238E27FC236}">
                  <a16:creationId xmlns:a16="http://schemas.microsoft.com/office/drawing/2014/main" id="{C0F7B529-AF8A-446B-A04F-AE53CB256C25}"/>
                </a:ext>
              </a:extLst>
            </p:cNvPr>
            <p:cNvSpPr/>
            <p:nvPr/>
          </p:nvSpPr>
          <p:spPr>
            <a:xfrm>
              <a:off x="1512152" y="3450115"/>
              <a:ext cx="732650" cy="863056"/>
            </a:xfrm>
            <a:custGeom>
              <a:avLst/>
              <a:gdLst/>
              <a:ahLst/>
              <a:cxnLst/>
              <a:rect l="l" t="t" r="r" b="b"/>
              <a:pathLst>
                <a:path w="28990" h="34150" extrusionOk="0">
                  <a:moveTo>
                    <a:pt x="2235" y="1"/>
                  </a:moveTo>
                  <a:cubicBezTo>
                    <a:pt x="1968" y="6"/>
                    <a:pt x="1695" y="44"/>
                    <a:pt x="1439" y="121"/>
                  </a:cubicBezTo>
                  <a:cubicBezTo>
                    <a:pt x="1" y="508"/>
                    <a:pt x="1014" y="2061"/>
                    <a:pt x="1090" y="2796"/>
                  </a:cubicBezTo>
                  <a:cubicBezTo>
                    <a:pt x="1145" y="3515"/>
                    <a:pt x="1586" y="4698"/>
                    <a:pt x="1586" y="4698"/>
                  </a:cubicBezTo>
                  <a:cubicBezTo>
                    <a:pt x="1363" y="5657"/>
                    <a:pt x="2305" y="6981"/>
                    <a:pt x="2305" y="6981"/>
                  </a:cubicBezTo>
                  <a:cubicBezTo>
                    <a:pt x="1842" y="8180"/>
                    <a:pt x="2398" y="8736"/>
                    <a:pt x="2398" y="8736"/>
                  </a:cubicBezTo>
                  <a:cubicBezTo>
                    <a:pt x="1919" y="9509"/>
                    <a:pt x="2414" y="10915"/>
                    <a:pt x="2414" y="10915"/>
                  </a:cubicBezTo>
                  <a:cubicBezTo>
                    <a:pt x="1510" y="12686"/>
                    <a:pt x="2289" y="13830"/>
                    <a:pt x="2289" y="13830"/>
                  </a:cubicBezTo>
                  <a:cubicBezTo>
                    <a:pt x="1641" y="14713"/>
                    <a:pt x="1973" y="16282"/>
                    <a:pt x="1973" y="16282"/>
                  </a:cubicBezTo>
                  <a:cubicBezTo>
                    <a:pt x="938" y="17917"/>
                    <a:pt x="1826" y="19781"/>
                    <a:pt x="1826" y="19781"/>
                  </a:cubicBezTo>
                  <a:cubicBezTo>
                    <a:pt x="1494" y="21077"/>
                    <a:pt x="1733" y="22380"/>
                    <a:pt x="1733" y="22380"/>
                  </a:cubicBezTo>
                  <a:cubicBezTo>
                    <a:pt x="1401" y="24298"/>
                    <a:pt x="2213" y="24963"/>
                    <a:pt x="2213" y="24963"/>
                  </a:cubicBezTo>
                  <a:cubicBezTo>
                    <a:pt x="2360" y="27584"/>
                    <a:pt x="4937" y="27954"/>
                    <a:pt x="4937" y="27954"/>
                  </a:cubicBezTo>
                  <a:cubicBezTo>
                    <a:pt x="5395" y="28880"/>
                    <a:pt x="6125" y="29158"/>
                    <a:pt x="6839" y="29158"/>
                  </a:cubicBezTo>
                  <a:cubicBezTo>
                    <a:pt x="7907" y="29158"/>
                    <a:pt x="8942" y="28526"/>
                    <a:pt x="8942" y="28526"/>
                  </a:cubicBezTo>
                  <a:cubicBezTo>
                    <a:pt x="9286" y="28641"/>
                    <a:pt x="9645" y="28706"/>
                    <a:pt x="10010" y="28717"/>
                  </a:cubicBezTo>
                  <a:cubicBezTo>
                    <a:pt x="10893" y="28717"/>
                    <a:pt x="11138" y="28177"/>
                    <a:pt x="11710" y="27954"/>
                  </a:cubicBezTo>
                  <a:cubicBezTo>
                    <a:pt x="11923" y="27861"/>
                    <a:pt x="12152" y="27812"/>
                    <a:pt x="12386" y="27801"/>
                  </a:cubicBezTo>
                  <a:cubicBezTo>
                    <a:pt x="12811" y="27801"/>
                    <a:pt x="13127" y="28030"/>
                    <a:pt x="13274" y="28581"/>
                  </a:cubicBezTo>
                  <a:cubicBezTo>
                    <a:pt x="13498" y="29393"/>
                    <a:pt x="13111" y="30646"/>
                    <a:pt x="12942" y="31899"/>
                  </a:cubicBezTo>
                  <a:cubicBezTo>
                    <a:pt x="12778" y="33136"/>
                    <a:pt x="13574" y="34150"/>
                    <a:pt x="13574" y="34150"/>
                  </a:cubicBezTo>
                  <a:lnTo>
                    <a:pt x="15454" y="34150"/>
                  </a:lnTo>
                  <a:cubicBezTo>
                    <a:pt x="15416" y="34150"/>
                    <a:pt x="15269" y="34111"/>
                    <a:pt x="15912" y="33005"/>
                  </a:cubicBezTo>
                  <a:cubicBezTo>
                    <a:pt x="16615" y="31823"/>
                    <a:pt x="15655" y="30679"/>
                    <a:pt x="16560" y="29240"/>
                  </a:cubicBezTo>
                  <a:cubicBezTo>
                    <a:pt x="17465" y="27801"/>
                    <a:pt x="17410" y="25976"/>
                    <a:pt x="17410" y="25976"/>
                  </a:cubicBezTo>
                  <a:cubicBezTo>
                    <a:pt x="17851" y="23540"/>
                    <a:pt x="16707" y="23470"/>
                    <a:pt x="15786" y="22434"/>
                  </a:cubicBezTo>
                  <a:cubicBezTo>
                    <a:pt x="15388" y="22009"/>
                    <a:pt x="14773" y="21884"/>
                    <a:pt x="14184" y="21884"/>
                  </a:cubicBezTo>
                  <a:cubicBezTo>
                    <a:pt x="13661" y="21895"/>
                    <a:pt x="13138" y="21971"/>
                    <a:pt x="12631" y="22124"/>
                  </a:cubicBezTo>
                  <a:cubicBezTo>
                    <a:pt x="12419" y="22042"/>
                    <a:pt x="12201" y="21998"/>
                    <a:pt x="11977" y="21993"/>
                  </a:cubicBezTo>
                  <a:cubicBezTo>
                    <a:pt x="11525" y="21977"/>
                    <a:pt x="11122" y="22254"/>
                    <a:pt x="10969" y="22674"/>
                  </a:cubicBezTo>
                  <a:cubicBezTo>
                    <a:pt x="10828" y="22625"/>
                    <a:pt x="10681" y="22598"/>
                    <a:pt x="10533" y="22598"/>
                  </a:cubicBezTo>
                  <a:cubicBezTo>
                    <a:pt x="9781" y="22598"/>
                    <a:pt x="9144" y="23213"/>
                    <a:pt x="9144" y="23213"/>
                  </a:cubicBezTo>
                  <a:cubicBezTo>
                    <a:pt x="9089" y="22837"/>
                    <a:pt x="8779" y="22734"/>
                    <a:pt x="8452" y="22734"/>
                  </a:cubicBezTo>
                  <a:cubicBezTo>
                    <a:pt x="8158" y="22745"/>
                    <a:pt x="7869" y="22805"/>
                    <a:pt x="7596" y="22903"/>
                  </a:cubicBezTo>
                  <a:cubicBezTo>
                    <a:pt x="7667" y="22036"/>
                    <a:pt x="6877" y="21720"/>
                    <a:pt x="6877" y="21720"/>
                  </a:cubicBezTo>
                  <a:cubicBezTo>
                    <a:pt x="7542" y="20467"/>
                    <a:pt x="6599" y="19639"/>
                    <a:pt x="6599" y="19639"/>
                  </a:cubicBezTo>
                  <a:cubicBezTo>
                    <a:pt x="7689" y="18070"/>
                    <a:pt x="7024" y="16266"/>
                    <a:pt x="7024" y="16266"/>
                  </a:cubicBezTo>
                  <a:cubicBezTo>
                    <a:pt x="7487" y="14402"/>
                    <a:pt x="6452" y="13367"/>
                    <a:pt x="6452" y="13367"/>
                  </a:cubicBezTo>
                  <a:cubicBezTo>
                    <a:pt x="7558" y="11890"/>
                    <a:pt x="6251" y="10528"/>
                    <a:pt x="6251" y="10528"/>
                  </a:cubicBezTo>
                  <a:cubicBezTo>
                    <a:pt x="6670" y="10120"/>
                    <a:pt x="6523" y="9231"/>
                    <a:pt x="6490" y="9013"/>
                  </a:cubicBezTo>
                  <a:lnTo>
                    <a:pt x="6490" y="9013"/>
                  </a:lnTo>
                  <a:cubicBezTo>
                    <a:pt x="6665" y="9983"/>
                    <a:pt x="7733" y="10049"/>
                    <a:pt x="8032" y="10049"/>
                  </a:cubicBezTo>
                  <a:lnTo>
                    <a:pt x="8109" y="10049"/>
                  </a:lnTo>
                  <a:cubicBezTo>
                    <a:pt x="8196" y="10899"/>
                    <a:pt x="9280" y="11002"/>
                    <a:pt x="9814" y="11002"/>
                  </a:cubicBezTo>
                  <a:cubicBezTo>
                    <a:pt x="9989" y="11002"/>
                    <a:pt x="10103" y="10991"/>
                    <a:pt x="10103" y="10991"/>
                  </a:cubicBezTo>
                  <a:cubicBezTo>
                    <a:pt x="10272" y="11743"/>
                    <a:pt x="10735" y="11934"/>
                    <a:pt x="11166" y="11934"/>
                  </a:cubicBezTo>
                  <a:cubicBezTo>
                    <a:pt x="11476" y="11923"/>
                    <a:pt x="11781" y="11847"/>
                    <a:pt x="12059" y="11711"/>
                  </a:cubicBezTo>
                  <a:cubicBezTo>
                    <a:pt x="12479" y="12119"/>
                    <a:pt x="13013" y="12245"/>
                    <a:pt x="13525" y="12245"/>
                  </a:cubicBezTo>
                  <a:cubicBezTo>
                    <a:pt x="14413" y="12245"/>
                    <a:pt x="15230" y="11858"/>
                    <a:pt x="15230" y="11858"/>
                  </a:cubicBezTo>
                  <a:cubicBezTo>
                    <a:pt x="15454" y="12076"/>
                    <a:pt x="15759" y="12196"/>
                    <a:pt x="16070" y="12179"/>
                  </a:cubicBezTo>
                  <a:cubicBezTo>
                    <a:pt x="16963" y="12179"/>
                    <a:pt x="17977" y="11471"/>
                    <a:pt x="17977" y="11471"/>
                  </a:cubicBezTo>
                  <a:cubicBezTo>
                    <a:pt x="18173" y="11536"/>
                    <a:pt x="18369" y="11569"/>
                    <a:pt x="18571" y="11569"/>
                  </a:cubicBezTo>
                  <a:cubicBezTo>
                    <a:pt x="19699" y="11569"/>
                    <a:pt x="19987" y="10387"/>
                    <a:pt x="19987" y="10387"/>
                  </a:cubicBezTo>
                  <a:lnTo>
                    <a:pt x="20031" y="10387"/>
                  </a:lnTo>
                  <a:cubicBezTo>
                    <a:pt x="21617" y="10387"/>
                    <a:pt x="21927" y="9297"/>
                    <a:pt x="21927" y="9297"/>
                  </a:cubicBezTo>
                  <a:cubicBezTo>
                    <a:pt x="22123" y="9362"/>
                    <a:pt x="22331" y="9400"/>
                    <a:pt x="22538" y="9406"/>
                  </a:cubicBezTo>
                  <a:cubicBezTo>
                    <a:pt x="22946" y="9406"/>
                    <a:pt x="23066" y="9188"/>
                    <a:pt x="23110" y="9052"/>
                  </a:cubicBezTo>
                  <a:lnTo>
                    <a:pt x="23110" y="9052"/>
                  </a:lnTo>
                  <a:cubicBezTo>
                    <a:pt x="22924" y="10365"/>
                    <a:pt x="23753" y="10583"/>
                    <a:pt x="23753" y="10583"/>
                  </a:cubicBezTo>
                  <a:cubicBezTo>
                    <a:pt x="23382" y="11945"/>
                    <a:pt x="23458" y="13018"/>
                    <a:pt x="23458" y="13018"/>
                  </a:cubicBezTo>
                  <a:cubicBezTo>
                    <a:pt x="22554" y="15307"/>
                    <a:pt x="24031" y="16212"/>
                    <a:pt x="24031" y="16212"/>
                  </a:cubicBezTo>
                  <a:cubicBezTo>
                    <a:pt x="22941" y="17574"/>
                    <a:pt x="23753" y="18903"/>
                    <a:pt x="23753" y="18903"/>
                  </a:cubicBezTo>
                  <a:cubicBezTo>
                    <a:pt x="23344" y="19514"/>
                    <a:pt x="23529" y="21377"/>
                    <a:pt x="23529" y="21377"/>
                  </a:cubicBezTo>
                  <a:cubicBezTo>
                    <a:pt x="22995" y="21982"/>
                    <a:pt x="22723" y="23257"/>
                    <a:pt x="22723" y="23257"/>
                  </a:cubicBezTo>
                  <a:cubicBezTo>
                    <a:pt x="20892" y="24031"/>
                    <a:pt x="20985" y="25655"/>
                    <a:pt x="20985" y="25655"/>
                  </a:cubicBezTo>
                  <a:cubicBezTo>
                    <a:pt x="21099" y="25704"/>
                    <a:pt x="21197" y="25785"/>
                    <a:pt x="21263" y="25894"/>
                  </a:cubicBezTo>
                  <a:cubicBezTo>
                    <a:pt x="21524" y="26281"/>
                    <a:pt x="22167" y="26706"/>
                    <a:pt x="22167" y="26706"/>
                  </a:cubicBezTo>
                  <a:cubicBezTo>
                    <a:pt x="21448" y="27039"/>
                    <a:pt x="20805" y="29398"/>
                    <a:pt x="20598" y="29970"/>
                  </a:cubicBezTo>
                  <a:cubicBezTo>
                    <a:pt x="20543" y="30134"/>
                    <a:pt x="20609" y="30210"/>
                    <a:pt x="20734" y="30210"/>
                  </a:cubicBezTo>
                  <a:cubicBezTo>
                    <a:pt x="21061" y="30210"/>
                    <a:pt x="21824" y="29692"/>
                    <a:pt x="22020" y="28864"/>
                  </a:cubicBezTo>
                  <a:cubicBezTo>
                    <a:pt x="22314" y="27736"/>
                    <a:pt x="23126" y="27333"/>
                    <a:pt x="23126" y="27333"/>
                  </a:cubicBezTo>
                  <a:cubicBezTo>
                    <a:pt x="23513" y="28194"/>
                    <a:pt x="24140" y="28466"/>
                    <a:pt x="24793" y="28466"/>
                  </a:cubicBezTo>
                  <a:cubicBezTo>
                    <a:pt x="25507" y="28466"/>
                    <a:pt x="26248" y="28145"/>
                    <a:pt x="26744" y="27921"/>
                  </a:cubicBezTo>
                  <a:cubicBezTo>
                    <a:pt x="27681" y="27496"/>
                    <a:pt x="27589" y="25355"/>
                    <a:pt x="27589" y="25355"/>
                  </a:cubicBezTo>
                  <a:cubicBezTo>
                    <a:pt x="27589" y="25355"/>
                    <a:pt x="27905" y="25230"/>
                    <a:pt x="28439" y="23731"/>
                  </a:cubicBezTo>
                  <a:cubicBezTo>
                    <a:pt x="28989" y="22260"/>
                    <a:pt x="28215" y="21154"/>
                    <a:pt x="28215" y="21154"/>
                  </a:cubicBezTo>
                  <a:cubicBezTo>
                    <a:pt x="28864" y="19159"/>
                    <a:pt x="27790" y="17999"/>
                    <a:pt x="27790" y="17999"/>
                  </a:cubicBezTo>
                  <a:cubicBezTo>
                    <a:pt x="28733" y="16429"/>
                    <a:pt x="27774" y="15045"/>
                    <a:pt x="27774" y="15045"/>
                  </a:cubicBezTo>
                  <a:cubicBezTo>
                    <a:pt x="28570" y="13700"/>
                    <a:pt x="27698" y="12408"/>
                    <a:pt x="27698" y="12408"/>
                  </a:cubicBezTo>
                  <a:cubicBezTo>
                    <a:pt x="28493" y="11264"/>
                    <a:pt x="27921" y="9771"/>
                    <a:pt x="27921" y="9771"/>
                  </a:cubicBezTo>
                  <a:cubicBezTo>
                    <a:pt x="28935" y="8294"/>
                    <a:pt x="27976" y="7335"/>
                    <a:pt x="27976" y="7335"/>
                  </a:cubicBezTo>
                  <a:cubicBezTo>
                    <a:pt x="27976" y="7335"/>
                    <a:pt x="28602" y="7155"/>
                    <a:pt x="28531" y="5145"/>
                  </a:cubicBezTo>
                  <a:cubicBezTo>
                    <a:pt x="28482" y="3417"/>
                    <a:pt x="26913" y="3297"/>
                    <a:pt x="26472" y="3297"/>
                  </a:cubicBezTo>
                  <a:cubicBezTo>
                    <a:pt x="26395" y="3297"/>
                    <a:pt x="26352" y="3297"/>
                    <a:pt x="26352" y="3297"/>
                  </a:cubicBezTo>
                  <a:cubicBezTo>
                    <a:pt x="25976" y="2894"/>
                    <a:pt x="25611" y="2753"/>
                    <a:pt x="25289" y="2753"/>
                  </a:cubicBezTo>
                  <a:cubicBezTo>
                    <a:pt x="24532" y="2753"/>
                    <a:pt x="23998" y="3537"/>
                    <a:pt x="23998" y="3537"/>
                  </a:cubicBezTo>
                  <a:cubicBezTo>
                    <a:pt x="23894" y="3510"/>
                    <a:pt x="23796" y="3494"/>
                    <a:pt x="23693" y="3494"/>
                  </a:cubicBezTo>
                  <a:cubicBezTo>
                    <a:pt x="22614" y="3494"/>
                    <a:pt x="21764" y="5014"/>
                    <a:pt x="21764" y="5014"/>
                  </a:cubicBezTo>
                  <a:lnTo>
                    <a:pt x="21688" y="5014"/>
                  </a:lnTo>
                  <a:cubicBezTo>
                    <a:pt x="20527" y="5014"/>
                    <a:pt x="20603" y="5826"/>
                    <a:pt x="20603" y="5826"/>
                  </a:cubicBezTo>
                  <a:cubicBezTo>
                    <a:pt x="20402" y="5771"/>
                    <a:pt x="20189" y="5744"/>
                    <a:pt x="19982" y="5744"/>
                  </a:cubicBezTo>
                  <a:cubicBezTo>
                    <a:pt x="19306" y="5733"/>
                    <a:pt x="18680" y="6098"/>
                    <a:pt x="18353" y="6692"/>
                  </a:cubicBezTo>
                  <a:cubicBezTo>
                    <a:pt x="18113" y="6567"/>
                    <a:pt x="17846" y="6501"/>
                    <a:pt x="17579" y="6501"/>
                  </a:cubicBezTo>
                  <a:cubicBezTo>
                    <a:pt x="16669" y="6501"/>
                    <a:pt x="16102" y="7302"/>
                    <a:pt x="16102" y="7302"/>
                  </a:cubicBezTo>
                  <a:cubicBezTo>
                    <a:pt x="15868" y="7237"/>
                    <a:pt x="15628" y="7204"/>
                    <a:pt x="15383" y="7204"/>
                  </a:cubicBezTo>
                  <a:cubicBezTo>
                    <a:pt x="14364" y="7204"/>
                    <a:pt x="13819" y="7815"/>
                    <a:pt x="13819" y="7815"/>
                  </a:cubicBezTo>
                  <a:cubicBezTo>
                    <a:pt x="13312" y="7155"/>
                    <a:pt x="12718" y="6965"/>
                    <a:pt x="12206" y="6965"/>
                  </a:cubicBezTo>
                  <a:cubicBezTo>
                    <a:pt x="11770" y="6970"/>
                    <a:pt x="11334" y="7095"/>
                    <a:pt x="10958" y="7319"/>
                  </a:cubicBezTo>
                  <a:cubicBezTo>
                    <a:pt x="10920" y="6382"/>
                    <a:pt x="10179" y="6234"/>
                    <a:pt x="9722" y="6234"/>
                  </a:cubicBezTo>
                  <a:cubicBezTo>
                    <a:pt x="9596" y="6234"/>
                    <a:pt x="9476" y="6245"/>
                    <a:pt x="9351" y="6267"/>
                  </a:cubicBezTo>
                  <a:cubicBezTo>
                    <a:pt x="9188" y="5215"/>
                    <a:pt x="7580" y="5030"/>
                    <a:pt x="7580" y="5030"/>
                  </a:cubicBezTo>
                  <a:cubicBezTo>
                    <a:pt x="8098" y="3761"/>
                    <a:pt x="6681" y="3319"/>
                    <a:pt x="6681" y="3319"/>
                  </a:cubicBezTo>
                  <a:cubicBezTo>
                    <a:pt x="6736" y="2175"/>
                    <a:pt x="5591" y="1804"/>
                    <a:pt x="5591" y="1804"/>
                  </a:cubicBezTo>
                  <a:cubicBezTo>
                    <a:pt x="5417" y="578"/>
                    <a:pt x="4768" y="300"/>
                    <a:pt x="4229" y="300"/>
                  </a:cubicBezTo>
                  <a:cubicBezTo>
                    <a:pt x="3951" y="306"/>
                    <a:pt x="3679" y="366"/>
                    <a:pt x="3428" y="475"/>
                  </a:cubicBezTo>
                  <a:cubicBezTo>
                    <a:pt x="3428" y="475"/>
                    <a:pt x="3085" y="1"/>
                    <a:pt x="22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467;p77">
              <a:extLst>
                <a:ext uri="{FF2B5EF4-FFF2-40B4-BE49-F238E27FC236}">
                  <a16:creationId xmlns:a16="http://schemas.microsoft.com/office/drawing/2014/main" id="{889D4854-98A3-407B-848B-959D50A48123}"/>
                </a:ext>
              </a:extLst>
            </p:cNvPr>
            <p:cNvSpPr/>
            <p:nvPr/>
          </p:nvSpPr>
          <p:spPr>
            <a:xfrm>
              <a:off x="1727524" y="2620015"/>
              <a:ext cx="283861" cy="436153"/>
            </a:xfrm>
            <a:custGeom>
              <a:avLst/>
              <a:gdLst/>
              <a:ahLst/>
              <a:cxnLst/>
              <a:rect l="l" t="t" r="r" b="b"/>
              <a:pathLst>
                <a:path w="11232" h="17258" extrusionOk="0">
                  <a:moveTo>
                    <a:pt x="6136" y="0"/>
                  </a:moveTo>
                  <a:cubicBezTo>
                    <a:pt x="6125" y="0"/>
                    <a:pt x="6115" y="0"/>
                    <a:pt x="6109" y="6"/>
                  </a:cubicBezTo>
                  <a:cubicBezTo>
                    <a:pt x="6033" y="60"/>
                    <a:pt x="5564" y="872"/>
                    <a:pt x="5504" y="1172"/>
                  </a:cubicBezTo>
                  <a:cubicBezTo>
                    <a:pt x="5472" y="1357"/>
                    <a:pt x="5292" y="1412"/>
                    <a:pt x="5117" y="1412"/>
                  </a:cubicBezTo>
                  <a:cubicBezTo>
                    <a:pt x="5008" y="1412"/>
                    <a:pt x="4905" y="1395"/>
                    <a:pt x="4807" y="1363"/>
                  </a:cubicBezTo>
                  <a:cubicBezTo>
                    <a:pt x="4676" y="1324"/>
                    <a:pt x="4676" y="98"/>
                    <a:pt x="4676" y="98"/>
                  </a:cubicBezTo>
                  <a:cubicBezTo>
                    <a:pt x="4109" y="98"/>
                    <a:pt x="3543" y="551"/>
                    <a:pt x="3543" y="551"/>
                  </a:cubicBezTo>
                  <a:lnTo>
                    <a:pt x="3733" y="1608"/>
                  </a:lnTo>
                  <a:cubicBezTo>
                    <a:pt x="3205" y="2060"/>
                    <a:pt x="3412" y="2491"/>
                    <a:pt x="3412" y="2491"/>
                  </a:cubicBezTo>
                  <a:cubicBezTo>
                    <a:pt x="2676" y="3035"/>
                    <a:pt x="2791" y="4223"/>
                    <a:pt x="2355" y="4223"/>
                  </a:cubicBezTo>
                  <a:cubicBezTo>
                    <a:pt x="1968" y="4207"/>
                    <a:pt x="1973" y="4027"/>
                    <a:pt x="1843" y="4027"/>
                  </a:cubicBezTo>
                  <a:cubicBezTo>
                    <a:pt x="1826" y="4027"/>
                    <a:pt x="1810" y="4033"/>
                    <a:pt x="1788" y="4038"/>
                  </a:cubicBezTo>
                  <a:cubicBezTo>
                    <a:pt x="1619" y="4114"/>
                    <a:pt x="1374" y="4360"/>
                    <a:pt x="1586" y="4507"/>
                  </a:cubicBezTo>
                  <a:cubicBezTo>
                    <a:pt x="1772" y="4676"/>
                    <a:pt x="1603" y="4676"/>
                    <a:pt x="1379" y="4959"/>
                  </a:cubicBezTo>
                  <a:cubicBezTo>
                    <a:pt x="1134" y="5242"/>
                    <a:pt x="1646" y="5809"/>
                    <a:pt x="1832" y="5885"/>
                  </a:cubicBezTo>
                  <a:cubicBezTo>
                    <a:pt x="1848" y="5885"/>
                    <a:pt x="1859" y="5891"/>
                    <a:pt x="1870" y="5885"/>
                  </a:cubicBezTo>
                  <a:cubicBezTo>
                    <a:pt x="2120" y="5885"/>
                    <a:pt x="2965" y="5449"/>
                    <a:pt x="2965" y="5449"/>
                  </a:cubicBezTo>
                  <a:lnTo>
                    <a:pt x="2965" y="5449"/>
                  </a:lnTo>
                  <a:cubicBezTo>
                    <a:pt x="2731" y="5940"/>
                    <a:pt x="2769" y="6621"/>
                    <a:pt x="2769" y="6621"/>
                  </a:cubicBezTo>
                  <a:cubicBezTo>
                    <a:pt x="2769" y="6621"/>
                    <a:pt x="2622" y="6212"/>
                    <a:pt x="2268" y="6212"/>
                  </a:cubicBezTo>
                  <a:cubicBezTo>
                    <a:pt x="2186" y="6212"/>
                    <a:pt x="2104" y="6229"/>
                    <a:pt x="2033" y="6261"/>
                  </a:cubicBezTo>
                  <a:cubicBezTo>
                    <a:pt x="1505" y="6468"/>
                    <a:pt x="1488" y="6866"/>
                    <a:pt x="1488" y="6866"/>
                  </a:cubicBezTo>
                  <a:cubicBezTo>
                    <a:pt x="1864" y="6882"/>
                    <a:pt x="2017" y="7258"/>
                    <a:pt x="2017" y="7258"/>
                  </a:cubicBezTo>
                  <a:cubicBezTo>
                    <a:pt x="1" y="10631"/>
                    <a:pt x="1" y="15890"/>
                    <a:pt x="682" y="16647"/>
                  </a:cubicBezTo>
                  <a:cubicBezTo>
                    <a:pt x="1069" y="17056"/>
                    <a:pt x="1565" y="17257"/>
                    <a:pt x="2295" y="17257"/>
                  </a:cubicBezTo>
                  <a:cubicBezTo>
                    <a:pt x="2867" y="17257"/>
                    <a:pt x="3586" y="17126"/>
                    <a:pt x="4507" y="16870"/>
                  </a:cubicBezTo>
                  <a:cubicBezTo>
                    <a:pt x="6599" y="16266"/>
                    <a:pt x="10043" y="13835"/>
                    <a:pt x="10632" y="11329"/>
                  </a:cubicBezTo>
                  <a:cubicBezTo>
                    <a:pt x="11231" y="8822"/>
                    <a:pt x="9161" y="7389"/>
                    <a:pt x="9161" y="7389"/>
                  </a:cubicBezTo>
                  <a:cubicBezTo>
                    <a:pt x="9161" y="7389"/>
                    <a:pt x="9237" y="6654"/>
                    <a:pt x="9161" y="5166"/>
                  </a:cubicBezTo>
                  <a:cubicBezTo>
                    <a:pt x="9111" y="3847"/>
                    <a:pt x="8169" y="3771"/>
                    <a:pt x="7956" y="3771"/>
                  </a:cubicBezTo>
                  <a:lnTo>
                    <a:pt x="7918" y="3771"/>
                  </a:lnTo>
                  <a:cubicBezTo>
                    <a:pt x="8027" y="2338"/>
                    <a:pt x="6654" y="1924"/>
                    <a:pt x="6654" y="1733"/>
                  </a:cubicBezTo>
                  <a:cubicBezTo>
                    <a:pt x="6670" y="1532"/>
                    <a:pt x="7068" y="829"/>
                    <a:pt x="7144" y="507"/>
                  </a:cubicBezTo>
                  <a:cubicBezTo>
                    <a:pt x="7232" y="218"/>
                    <a:pt x="6332" y="0"/>
                    <a:pt x="613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639;p39">
            <a:extLst>
              <a:ext uri="{FF2B5EF4-FFF2-40B4-BE49-F238E27FC236}">
                <a16:creationId xmlns:a16="http://schemas.microsoft.com/office/drawing/2014/main" id="{08123A09-6838-44F3-B984-AAFAE14AF2B0}"/>
              </a:ext>
            </a:extLst>
          </p:cNvPr>
          <p:cNvSpPr/>
          <p:nvPr/>
        </p:nvSpPr>
        <p:spPr>
          <a:xfrm>
            <a:off x="7289425" y="1341920"/>
            <a:ext cx="1541631" cy="3617392"/>
          </a:xfrm>
          <a:custGeom>
            <a:avLst/>
            <a:gdLst/>
            <a:ahLst/>
            <a:cxnLst/>
            <a:rect l="l" t="t" r="r" b="b"/>
            <a:pathLst>
              <a:path w="50963" h="108712" extrusionOk="0">
                <a:moveTo>
                  <a:pt x="25481" y="0"/>
                </a:moveTo>
                <a:cubicBezTo>
                  <a:pt x="11430" y="0"/>
                  <a:pt x="0" y="11430"/>
                  <a:pt x="0" y="25481"/>
                </a:cubicBezTo>
                <a:lnTo>
                  <a:pt x="0" y="83230"/>
                </a:lnTo>
                <a:cubicBezTo>
                  <a:pt x="0" y="97282"/>
                  <a:pt x="11430" y="108712"/>
                  <a:pt x="25481" y="108712"/>
                </a:cubicBezTo>
                <a:cubicBezTo>
                  <a:pt x="39531" y="108712"/>
                  <a:pt x="50962" y="97282"/>
                  <a:pt x="50962" y="83230"/>
                </a:cubicBezTo>
                <a:lnTo>
                  <a:pt x="50962" y="54926"/>
                </a:lnTo>
                <a:cubicBezTo>
                  <a:pt x="50957" y="54691"/>
                  <a:pt x="50764" y="54502"/>
                  <a:pt x="50528" y="54502"/>
                </a:cubicBezTo>
                <a:cubicBezTo>
                  <a:pt x="50293" y="54502"/>
                  <a:pt x="50101" y="54691"/>
                  <a:pt x="50095" y="54926"/>
                </a:cubicBezTo>
                <a:lnTo>
                  <a:pt x="50095" y="83230"/>
                </a:lnTo>
                <a:cubicBezTo>
                  <a:pt x="50095" y="96803"/>
                  <a:pt x="39054" y="107844"/>
                  <a:pt x="25481" y="107844"/>
                </a:cubicBezTo>
                <a:cubicBezTo>
                  <a:pt x="11908" y="107844"/>
                  <a:pt x="867" y="96803"/>
                  <a:pt x="867" y="83230"/>
                </a:cubicBezTo>
                <a:lnTo>
                  <a:pt x="867" y="25481"/>
                </a:lnTo>
                <a:cubicBezTo>
                  <a:pt x="867" y="11908"/>
                  <a:pt x="11910" y="867"/>
                  <a:pt x="25481" y="867"/>
                </a:cubicBezTo>
                <a:cubicBezTo>
                  <a:pt x="39052" y="867"/>
                  <a:pt x="50095" y="11908"/>
                  <a:pt x="50095" y="25481"/>
                </a:cubicBezTo>
                <a:cubicBezTo>
                  <a:pt x="50101" y="25716"/>
                  <a:pt x="50293" y="25905"/>
                  <a:pt x="50528" y="25905"/>
                </a:cubicBezTo>
                <a:cubicBezTo>
                  <a:pt x="50764" y="25905"/>
                  <a:pt x="50957" y="25716"/>
                  <a:pt x="50962" y="25481"/>
                </a:cubicBezTo>
                <a:cubicBezTo>
                  <a:pt x="50962" y="11430"/>
                  <a:pt x="39531" y="0"/>
                  <a:pt x="25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40;p39">
            <a:extLst>
              <a:ext uri="{FF2B5EF4-FFF2-40B4-BE49-F238E27FC236}">
                <a16:creationId xmlns:a16="http://schemas.microsoft.com/office/drawing/2014/main" id="{4D0D8D6E-87BC-47B4-B4C1-2B8DDB468DC1}"/>
              </a:ext>
            </a:extLst>
          </p:cNvPr>
          <p:cNvSpPr/>
          <p:nvPr/>
        </p:nvSpPr>
        <p:spPr>
          <a:xfrm>
            <a:off x="7399353" y="1462833"/>
            <a:ext cx="1321774" cy="3375616"/>
          </a:xfrm>
          <a:custGeom>
            <a:avLst/>
            <a:gdLst/>
            <a:ahLst/>
            <a:cxnLst/>
            <a:rect l="l" t="t" r="r" b="b"/>
            <a:pathLst>
              <a:path w="43695" h="101446" extrusionOk="0">
                <a:moveTo>
                  <a:pt x="21847" y="0"/>
                </a:moveTo>
                <a:cubicBezTo>
                  <a:pt x="9801" y="0"/>
                  <a:pt x="0" y="9799"/>
                  <a:pt x="0" y="21847"/>
                </a:cubicBezTo>
                <a:lnTo>
                  <a:pt x="0" y="79598"/>
                </a:lnTo>
                <a:cubicBezTo>
                  <a:pt x="0" y="91644"/>
                  <a:pt x="9801" y="101445"/>
                  <a:pt x="21847" y="101445"/>
                </a:cubicBezTo>
                <a:cubicBezTo>
                  <a:pt x="33893" y="101445"/>
                  <a:pt x="43694" y="91644"/>
                  <a:pt x="43694" y="79596"/>
                </a:cubicBezTo>
                <a:lnTo>
                  <a:pt x="43694" y="21847"/>
                </a:lnTo>
                <a:cubicBezTo>
                  <a:pt x="43694" y="9801"/>
                  <a:pt x="33893" y="0"/>
                  <a:pt x="21847" y="0"/>
                </a:cubicBezTo>
                <a:close/>
              </a:path>
            </a:pathLst>
          </a:custGeom>
          <a:solidFill>
            <a:srgbClr val="344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2641;p39">
            <a:extLst>
              <a:ext uri="{FF2B5EF4-FFF2-40B4-BE49-F238E27FC236}">
                <a16:creationId xmlns:a16="http://schemas.microsoft.com/office/drawing/2014/main" id="{F4E33C67-BF9E-47E2-99B4-E42764F5B758}"/>
              </a:ext>
            </a:extLst>
          </p:cNvPr>
          <p:cNvSpPr/>
          <p:nvPr/>
        </p:nvSpPr>
        <p:spPr>
          <a:xfrm>
            <a:off x="7737578" y="1664950"/>
            <a:ext cx="645325" cy="651405"/>
          </a:xfrm>
          <a:custGeom>
            <a:avLst/>
            <a:gdLst/>
            <a:ahLst/>
            <a:cxnLst/>
            <a:rect l="l" t="t" r="r" b="b"/>
            <a:pathLst>
              <a:path w="25813" h="25813" extrusionOk="0">
                <a:moveTo>
                  <a:pt x="12906" y="1"/>
                </a:moveTo>
                <a:cubicBezTo>
                  <a:pt x="9484" y="1"/>
                  <a:pt x="6201" y="1360"/>
                  <a:pt x="3780" y="3781"/>
                </a:cubicBezTo>
                <a:cubicBezTo>
                  <a:pt x="1359" y="6202"/>
                  <a:pt x="0" y="9484"/>
                  <a:pt x="0" y="12907"/>
                </a:cubicBezTo>
                <a:cubicBezTo>
                  <a:pt x="0" y="16329"/>
                  <a:pt x="1359" y="19612"/>
                  <a:pt x="3780" y="22033"/>
                </a:cubicBezTo>
                <a:cubicBezTo>
                  <a:pt x="6201" y="24452"/>
                  <a:pt x="9484" y="25813"/>
                  <a:pt x="12906" y="25813"/>
                </a:cubicBezTo>
                <a:cubicBezTo>
                  <a:pt x="16329" y="25813"/>
                  <a:pt x="19611" y="24452"/>
                  <a:pt x="22032" y="22033"/>
                </a:cubicBezTo>
                <a:cubicBezTo>
                  <a:pt x="24451" y="19612"/>
                  <a:pt x="25812" y="16329"/>
                  <a:pt x="25812" y="12907"/>
                </a:cubicBezTo>
                <a:cubicBezTo>
                  <a:pt x="25812" y="9484"/>
                  <a:pt x="24451" y="6202"/>
                  <a:pt x="22032" y="3781"/>
                </a:cubicBezTo>
                <a:cubicBezTo>
                  <a:pt x="19611" y="1360"/>
                  <a:pt x="16329" y="1"/>
                  <a:pt x="12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42;p39">
            <a:extLst>
              <a:ext uri="{FF2B5EF4-FFF2-40B4-BE49-F238E27FC236}">
                <a16:creationId xmlns:a16="http://schemas.microsoft.com/office/drawing/2014/main" id="{656C7DFE-C3CC-4443-A983-3637952ACF4D}"/>
              </a:ext>
            </a:extLst>
          </p:cNvPr>
          <p:cNvSpPr/>
          <p:nvPr/>
        </p:nvSpPr>
        <p:spPr>
          <a:xfrm>
            <a:off x="8749664" y="2184345"/>
            <a:ext cx="110990" cy="117491"/>
          </a:xfrm>
          <a:custGeom>
            <a:avLst/>
            <a:gdLst/>
            <a:ahLst/>
            <a:cxnLst/>
            <a:rect l="l" t="t" r="r" b="b"/>
            <a:pathLst>
              <a:path w="4036" h="3884" extrusionOk="0">
                <a:moveTo>
                  <a:pt x="2094" y="1"/>
                </a:moveTo>
                <a:cubicBezTo>
                  <a:pt x="1589" y="1"/>
                  <a:pt x="1092" y="198"/>
                  <a:pt x="721" y="568"/>
                </a:cubicBezTo>
                <a:cubicBezTo>
                  <a:pt x="167" y="1124"/>
                  <a:pt x="0" y="1959"/>
                  <a:pt x="301" y="2685"/>
                </a:cubicBezTo>
                <a:cubicBezTo>
                  <a:pt x="601" y="3411"/>
                  <a:pt x="1308" y="3883"/>
                  <a:pt x="2094" y="3883"/>
                </a:cubicBezTo>
                <a:cubicBezTo>
                  <a:pt x="3166" y="3883"/>
                  <a:pt x="4035" y="3014"/>
                  <a:pt x="4035" y="1942"/>
                </a:cubicBezTo>
                <a:cubicBezTo>
                  <a:pt x="4035" y="1156"/>
                  <a:pt x="3563" y="449"/>
                  <a:pt x="2837" y="149"/>
                </a:cubicBezTo>
                <a:cubicBezTo>
                  <a:pt x="2597" y="49"/>
                  <a:pt x="2344" y="1"/>
                  <a:pt x="2094" y="1"/>
                </a:cubicBezTo>
                <a:close/>
              </a:path>
            </a:pathLst>
          </a:custGeom>
          <a:solidFill>
            <a:srgbClr val="FB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43;p39">
            <a:extLst>
              <a:ext uri="{FF2B5EF4-FFF2-40B4-BE49-F238E27FC236}">
                <a16:creationId xmlns:a16="http://schemas.microsoft.com/office/drawing/2014/main" id="{444AC5BE-65AB-4348-BCBA-011DB0679F40}"/>
              </a:ext>
            </a:extLst>
          </p:cNvPr>
          <p:cNvSpPr txBox="1"/>
          <p:nvPr/>
        </p:nvSpPr>
        <p:spPr>
          <a:xfrm>
            <a:off x="7476947" y="3923226"/>
            <a:ext cx="1184100" cy="67046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z-Latn-AZ" sz="4000" b="1" dirty="0">
                <a:solidFill>
                  <a:schemeClr val="bg1"/>
                </a:solidFill>
                <a:effectLst>
                  <a:outerShdw blurRad="38100" dist="38100" dir="2700000" algn="tl">
                    <a:srgbClr val="000000">
                      <a:alpha val="43137"/>
                    </a:srgbClr>
                  </a:outerShdw>
                </a:effectLst>
                <a:latin typeface="Assistant Light"/>
                <a:ea typeface="Assistant"/>
                <a:cs typeface="Assistant Light"/>
                <a:sym typeface="Assistant Light"/>
              </a:rPr>
              <a:t>2456</a:t>
            </a:r>
            <a:endParaRPr sz="4000" b="1" dirty="0">
              <a:solidFill>
                <a:schemeClr val="bg1"/>
              </a:solidFill>
              <a:effectLst>
                <a:outerShdw blurRad="38100" dist="38100" dir="2700000" algn="tl">
                  <a:srgbClr val="000000">
                    <a:alpha val="43137"/>
                  </a:srgbClr>
                </a:outerShdw>
              </a:effectLst>
              <a:latin typeface="Assistant"/>
              <a:ea typeface="Assistant"/>
              <a:cs typeface="Assistant"/>
              <a:sym typeface="Assistant"/>
            </a:endParaRPr>
          </a:p>
        </p:txBody>
      </p:sp>
      <p:sp>
        <p:nvSpPr>
          <p:cNvPr id="107" name="Google Shape;2644;p39">
            <a:extLst>
              <a:ext uri="{FF2B5EF4-FFF2-40B4-BE49-F238E27FC236}">
                <a16:creationId xmlns:a16="http://schemas.microsoft.com/office/drawing/2014/main" id="{49C82F43-484D-499B-9E3A-9E58C99F4EE1}"/>
              </a:ext>
            </a:extLst>
          </p:cNvPr>
          <p:cNvSpPr txBox="1"/>
          <p:nvPr/>
        </p:nvSpPr>
        <p:spPr>
          <a:xfrm>
            <a:off x="7372490" y="2431594"/>
            <a:ext cx="1375500" cy="56773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800" b="0" i="0" u="none" strike="noStrike" baseline="0" dirty="0">
                <a:solidFill>
                  <a:schemeClr val="bg1"/>
                </a:solidFill>
                <a:latin typeface="CIDFont+F1"/>
              </a:rPr>
              <a:t>STASİONAR TERAPEVTİK TİBBİ XİDMƏTLƏR ÜZRƏ</a:t>
            </a:r>
          </a:p>
        </p:txBody>
      </p:sp>
      <p:grpSp>
        <p:nvGrpSpPr>
          <p:cNvPr id="109" name="Google Shape;12737;p81">
            <a:extLst>
              <a:ext uri="{FF2B5EF4-FFF2-40B4-BE49-F238E27FC236}">
                <a16:creationId xmlns:a16="http://schemas.microsoft.com/office/drawing/2014/main" id="{72127C95-DC54-477B-ADE9-B6F98E54067F}"/>
              </a:ext>
            </a:extLst>
          </p:cNvPr>
          <p:cNvGrpSpPr/>
          <p:nvPr/>
        </p:nvGrpSpPr>
        <p:grpSpPr>
          <a:xfrm>
            <a:off x="868201" y="2440863"/>
            <a:ext cx="367161" cy="287523"/>
            <a:chOff x="4878379" y="2473892"/>
            <a:chExt cx="367161" cy="287523"/>
          </a:xfrm>
        </p:grpSpPr>
        <p:sp>
          <p:nvSpPr>
            <p:cNvPr id="110" name="Google Shape;12738;p81">
              <a:extLst>
                <a:ext uri="{FF2B5EF4-FFF2-40B4-BE49-F238E27FC236}">
                  <a16:creationId xmlns:a16="http://schemas.microsoft.com/office/drawing/2014/main" id="{ADDB42AD-A649-4E59-A63A-FCF94897242B}"/>
                </a:ext>
              </a:extLst>
            </p:cNvPr>
            <p:cNvSpPr/>
            <p:nvPr/>
          </p:nvSpPr>
          <p:spPr>
            <a:xfrm>
              <a:off x="5110889" y="2554676"/>
              <a:ext cx="75496" cy="71355"/>
            </a:xfrm>
            <a:custGeom>
              <a:avLst/>
              <a:gdLst/>
              <a:ahLst/>
              <a:cxnLst/>
              <a:rect l="l" t="t" r="r" b="b"/>
              <a:pathLst>
                <a:path w="2370" h="2240" extrusionOk="0">
                  <a:moveTo>
                    <a:pt x="1250" y="322"/>
                  </a:moveTo>
                  <a:lnTo>
                    <a:pt x="2048" y="1263"/>
                  </a:lnTo>
                  <a:lnTo>
                    <a:pt x="2048" y="1918"/>
                  </a:lnTo>
                  <a:lnTo>
                    <a:pt x="322" y="1918"/>
                  </a:lnTo>
                  <a:lnTo>
                    <a:pt x="322" y="322"/>
                  </a:lnTo>
                  <a:close/>
                  <a:moveTo>
                    <a:pt x="155" y="1"/>
                  </a:moveTo>
                  <a:cubicBezTo>
                    <a:pt x="72" y="1"/>
                    <a:pt x="0" y="72"/>
                    <a:pt x="0" y="155"/>
                  </a:cubicBezTo>
                  <a:lnTo>
                    <a:pt x="0" y="2084"/>
                  </a:lnTo>
                  <a:cubicBezTo>
                    <a:pt x="0" y="2168"/>
                    <a:pt x="72" y="2239"/>
                    <a:pt x="155" y="2239"/>
                  </a:cubicBezTo>
                  <a:lnTo>
                    <a:pt x="2215" y="2239"/>
                  </a:lnTo>
                  <a:cubicBezTo>
                    <a:pt x="2298" y="2239"/>
                    <a:pt x="2370" y="2168"/>
                    <a:pt x="2370" y="2084"/>
                  </a:cubicBezTo>
                  <a:lnTo>
                    <a:pt x="2370" y="1191"/>
                  </a:lnTo>
                  <a:cubicBezTo>
                    <a:pt x="2370" y="1084"/>
                    <a:pt x="2358" y="1132"/>
                    <a:pt x="1441" y="36"/>
                  </a:cubicBezTo>
                  <a:cubicBezTo>
                    <a:pt x="1429" y="13"/>
                    <a:pt x="1381" y="1"/>
                    <a:pt x="1334"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739;p81">
              <a:extLst>
                <a:ext uri="{FF2B5EF4-FFF2-40B4-BE49-F238E27FC236}">
                  <a16:creationId xmlns:a16="http://schemas.microsoft.com/office/drawing/2014/main" id="{2EE065BA-8D14-4AF3-8928-5FB010AD3D9B}"/>
                </a:ext>
              </a:extLst>
            </p:cNvPr>
            <p:cNvSpPr/>
            <p:nvPr/>
          </p:nvSpPr>
          <p:spPr>
            <a:xfrm>
              <a:off x="4958049" y="2691972"/>
              <a:ext cx="45521" cy="45553"/>
            </a:xfrm>
            <a:custGeom>
              <a:avLst/>
              <a:gdLst/>
              <a:ahLst/>
              <a:cxnLst/>
              <a:rect l="l" t="t" r="r" b="b"/>
              <a:pathLst>
                <a:path w="1429" h="1430" extrusionOk="0">
                  <a:moveTo>
                    <a:pt x="714" y="358"/>
                  </a:moveTo>
                  <a:cubicBezTo>
                    <a:pt x="929" y="358"/>
                    <a:pt x="1084" y="525"/>
                    <a:pt x="1084" y="727"/>
                  </a:cubicBezTo>
                  <a:cubicBezTo>
                    <a:pt x="1084" y="941"/>
                    <a:pt x="929" y="1108"/>
                    <a:pt x="714" y="1108"/>
                  </a:cubicBezTo>
                  <a:cubicBezTo>
                    <a:pt x="512" y="1108"/>
                    <a:pt x="345" y="941"/>
                    <a:pt x="345" y="727"/>
                  </a:cubicBezTo>
                  <a:cubicBezTo>
                    <a:pt x="345" y="525"/>
                    <a:pt x="512" y="358"/>
                    <a:pt x="714" y="358"/>
                  </a:cubicBezTo>
                  <a:close/>
                  <a:moveTo>
                    <a:pt x="714" y="1"/>
                  </a:moveTo>
                  <a:cubicBezTo>
                    <a:pt x="310" y="1"/>
                    <a:pt x="0" y="334"/>
                    <a:pt x="0" y="715"/>
                  </a:cubicBezTo>
                  <a:cubicBezTo>
                    <a:pt x="0" y="1108"/>
                    <a:pt x="333" y="1429"/>
                    <a:pt x="714" y="1429"/>
                  </a:cubicBezTo>
                  <a:cubicBezTo>
                    <a:pt x="1107" y="1429"/>
                    <a:pt x="1429" y="1108"/>
                    <a:pt x="1429" y="715"/>
                  </a:cubicBezTo>
                  <a:cubicBezTo>
                    <a:pt x="1429" y="334"/>
                    <a:pt x="1119" y="1"/>
                    <a:pt x="714"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740;p81">
              <a:extLst>
                <a:ext uri="{FF2B5EF4-FFF2-40B4-BE49-F238E27FC236}">
                  <a16:creationId xmlns:a16="http://schemas.microsoft.com/office/drawing/2014/main" id="{58D7C40C-3721-4852-A991-D7EDDC272213}"/>
                </a:ext>
              </a:extLst>
            </p:cNvPr>
            <p:cNvSpPr/>
            <p:nvPr/>
          </p:nvSpPr>
          <p:spPr>
            <a:xfrm>
              <a:off x="5130225" y="2691972"/>
              <a:ext cx="45553" cy="45553"/>
            </a:xfrm>
            <a:custGeom>
              <a:avLst/>
              <a:gdLst/>
              <a:ahLst/>
              <a:cxnLst/>
              <a:rect l="l" t="t" r="r" b="b"/>
              <a:pathLst>
                <a:path w="1430" h="1430" extrusionOk="0">
                  <a:moveTo>
                    <a:pt x="715" y="358"/>
                  </a:moveTo>
                  <a:cubicBezTo>
                    <a:pt x="917" y="358"/>
                    <a:pt x="1084" y="525"/>
                    <a:pt x="1084" y="727"/>
                  </a:cubicBezTo>
                  <a:cubicBezTo>
                    <a:pt x="1084" y="929"/>
                    <a:pt x="917" y="1108"/>
                    <a:pt x="715" y="1108"/>
                  </a:cubicBezTo>
                  <a:cubicBezTo>
                    <a:pt x="501" y="1108"/>
                    <a:pt x="346" y="941"/>
                    <a:pt x="346" y="727"/>
                  </a:cubicBezTo>
                  <a:cubicBezTo>
                    <a:pt x="346" y="525"/>
                    <a:pt x="501" y="358"/>
                    <a:pt x="715" y="358"/>
                  </a:cubicBezTo>
                  <a:close/>
                  <a:moveTo>
                    <a:pt x="715" y="1"/>
                  </a:moveTo>
                  <a:cubicBezTo>
                    <a:pt x="310" y="1"/>
                    <a:pt x="1" y="334"/>
                    <a:pt x="1" y="715"/>
                  </a:cubicBezTo>
                  <a:cubicBezTo>
                    <a:pt x="1" y="1108"/>
                    <a:pt x="322" y="1429"/>
                    <a:pt x="715" y="1429"/>
                  </a:cubicBezTo>
                  <a:cubicBezTo>
                    <a:pt x="1096" y="1429"/>
                    <a:pt x="1429" y="1108"/>
                    <a:pt x="1429" y="715"/>
                  </a:cubicBezTo>
                  <a:cubicBezTo>
                    <a:pt x="1429" y="334"/>
                    <a:pt x="1120" y="1"/>
                    <a:pt x="715"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741;p81">
              <a:extLst>
                <a:ext uri="{FF2B5EF4-FFF2-40B4-BE49-F238E27FC236}">
                  <a16:creationId xmlns:a16="http://schemas.microsoft.com/office/drawing/2014/main" id="{E17EBF31-76CF-4770-9D8F-6C71C8019B33}"/>
                </a:ext>
              </a:extLst>
            </p:cNvPr>
            <p:cNvSpPr/>
            <p:nvPr/>
          </p:nvSpPr>
          <p:spPr>
            <a:xfrm>
              <a:off x="4930717" y="2523586"/>
              <a:ext cx="100917" cy="100534"/>
            </a:xfrm>
            <a:custGeom>
              <a:avLst/>
              <a:gdLst/>
              <a:ahLst/>
              <a:cxnLst/>
              <a:rect l="l" t="t" r="r" b="b"/>
              <a:pathLst>
                <a:path w="3168" h="3156" extrusionOk="0">
                  <a:moveTo>
                    <a:pt x="1763" y="346"/>
                  </a:moveTo>
                  <a:cubicBezTo>
                    <a:pt x="1811" y="346"/>
                    <a:pt x="1858" y="393"/>
                    <a:pt x="1858" y="441"/>
                  </a:cubicBezTo>
                  <a:lnTo>
                    <a:pt x="1858" y="1120"/>
                  </a:lnTo>
                  <a:cubicBezTo>
                    <a:pt x="1858" y="1215"/>
                    <a:pt x="1930" y="1286"/>
                    <a:pt x="2013" y="1286"/>
                  </a:cubicBezTo>
                  <a:lnTo>
                    <a:pt x="2704" y="1286"/>
                  </a:lnTo>
                  <a:cubicBezTo>
                    <a:pt x="2751" y="1286"/>
                    <a:pt x="2787" y="1334"/>
                    <a:pt x="2787" y="1370"/>
                  </a:cubicBezTo>
                  <a:lnTo>
                    <a:pt x="2787" y="1774"/>
                  </a:lnTo>
                  <a:cubicBezTo>
                    <a:pt x="2787" y="1822"/>
                    <a:pt x="2751" y="1870"/>
                    <a:pt x="2704" y="1870"/>
                  </a:cubicBezTo>
                  <a:lnTo>
                    <a:pt x="2013" y="1870"/>
                  </a:lnTo>
                  <a:cubicBezTo>
                    <a:pt x="1930" y="1870"/>
                    <a:pt x="1858" y="1941"/>
                    <a:pt x="1858" y="2024"/>
                  </a:cubicBezTo>
                  <a:lnTo>
                    <a:pt x="1858" y="2715"/>
                  </a:lnTo>
                  <a:cubicBezTo>
                    <a:pt x="1858" y="2763"/>
                    <a:pt x="1811" y="2798"/>
                    <a:pt x="1763" y="2798"/>
                  </a:cubicBezTo>
                  <a:lnTo>
                    <a:pt x="1358" y="2798"/>
                  </a:lnTo>
                  <a:cubicBezTo>
                    <a:pt x="1322" y="2798"/>
                    <a:pt x="1275" y="2763"/>
                    <a:pt x="1275" y="2715"/>
                  </a:cubicBezTo>
                  <a:lnTo>
                    <a:pt x="1275" y="2024"/>
                  </a:lnTo>
                  <a:cubicBezTo>
                    <a:pt x="1275" y="1941"/>
                    <a:pt x="1203" y="1870"/>
                    <a:pt x="1108" y="1870"/>
                  </a:cubicBezTo>
                  <a:lnTo>
                    <a:pt x="429" y="1870"/>
                  </a:lnTo>
                  <a:cubicBezTo>
                    <a:pt x="382" y="1870"/>
                    <a:pt x="334" y="1822"/>
                    <a:pt x="334" y="1774"/>
                  </a:cubicBezTo>
                  <a:lnTo>
                    <a:pt x="334" y="1370"/>
                  </a:lnTo>
                  <a:cubicBezTo>
                    <a:pt x="334" y="1334"/>
                    <a:pt x="382" y="1286"/>
                    <a:pt x="429" y="1286"/>
                  </a:cubicBezTo>
                  <a:lnTo>
                    <a:pt x="1108" y="1286"/>
                  </a:lnTo>
                  <a:cubicBezTo>
                    <a:pt x="1203" y="1286"/>
                    <a:pt x="1275" y="1215"/>
                    <a:pt x="1275" y="1120"/>
                  </a:cubicBezTo>
                  <a:lnTo>
                    <a:pt x="1275" y="441"/>
                  </a:lnTo>
                  <a:cubicBezTo>
                    <a:pt x="1275" y="393"/>
                    <a:pt x="1322" y="346"/>
                    <a:pt x="1358" y="346"/>
                  </a:cubicBezTo>
                  <a:close/>
                  <a:moveTo>
                    <a:pt x="1394" y="0"/>
                  </a:moveTo>
                  <a:cubicBezTo>
                    <a:pt x="1156" y="0"/>
                    <a:pt x="965" y="203"/>
                    <a:pt x="965" y="441"/>
                  </a:cubicBezTo>
                  <a:lnTo>
                    <a:pt x="965" y="953"/>
                  </a:lnTo>
                  <a:lnTo>
                    <a:pt x="441" y="953"/>
                  </a:lnTo>
                  <a:cubicBezTo>
                    <a:pt x="203" y="953"/>
                    <a:pt x="13" y="1155"/>
                    <a:pt x="13" y="1393"/>
                  </a:cubicBezTo>
                  <a:lnTo>
                    <a:pt x="13" y="1786"/>
                  </a:lnTo>
                  <a:cubicBezTo>
                    <a:pt x="1" y="2013"/>
                    <a:pt x="191" y="2203"/>
                    <a:pt x="429" y="2203"/>
                  </a:cubicBezTo>
                  <a:lnTo>
                    <a:pt x="953" y="2203"/>
                  </a:lnTo>
                  <a:lnTo>
                    <a:pt x="953" y="2727"/>
                  </a:lnTo>
                  <a:cubicBezTo>
                    <a:pt x="953" y="2965"/>
                    <a:pt x="1144" y="3156"/>
                    <a:pt x="1382" y="3156"/>
                  </a:cubicBezTo>
                  <a:lnTo>
                    <a:pt x="1787" y="3156"/>
                  </a:lnTo>
                  <a:cubicBezTo>
                    <a:pt x="2025" y="3156"/>
                    <a:pt x="2215" y="2965"/>
                    <a:pt x="2215" y="2727"/>
                  </a:cubicBezTo>
                  <a:lnTo>
                    <a:pt x="2215" y="2203"/>
                  </a:lnTo>
                  <a:lnTo>
                    <a:pt x="2739" y="2203"/>
                  </a:lnTo>
                  <a:cubicBezTo>
                    <a:pt x="2977" y="2203"/>
                    <a:pt x="3168" y="2013"/>
                    <a:pt x="3168" y="1774"/>
                  </a:cubicBezTo>
                  <a:lnTo>
                    <a:pt x="3168" y="1370"/>
                  </a:lnTo>
                  <a:cubicBezTo>
                    <a:pt x="3168" y="1131"/>
                    <a:pt x="2977" y="941"/>
                    <a:pt x="2739" y="941"/>
                  </a:cubicBezTo>
                  <a:lnTo>
                    <a:pt x="2227" y="941"/>
                  </a:lnTo>
                  <a:lnTo>
                    <a:pt x="2227" y="441"/>
                  </a:lnTo>
                  <a:cubicBezTo>
                    <a:pt x="2227" y="203"/>
                    <a:pt x="2037" y="0"/>
                    <a:pt x="179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742;p81">
              <a:extLst>
                <a:ext uri="{FF2B5EF4-FFF2-40B4-BE49-F238E27FC236}">
                  <a16:creationId xmlns:a16="http://schemas.microsoft.com/office/drawing/2014/main" id="{FB268416-4762-4742-9FDD-12FA3173E190}"/>
                </a:ext>
              </a:extLst>
            </p:cNvPr>
            <p:cNvSpPr/>
            <p:nvPr/>
          </p:nvSpPr>
          <p:spPr>
            <a:xfrm>
              <a:off x="4878379" y="2473892"/>
              <a:ext cx="367161" cy="287523"/>
            </a:xfrm>
            <a:custGeom>
              <a:avLst/>
              <a:gdLst/>
              <a:ahLst/>
              <a:cxnLst/>
              <a:rect l="l" t="t" r="r" b="b"/>
              <a:pathLst>
                <a:path w="11526" h="9026" extrusionOk="0">
                  <a:moveTo>
                    <a:pt x="7966" y="346"/>
                  </a:moveTo>
                  <a:cubicBezTo>
                    <a:pt x="8228" y="346"/>
                    <a:pt x="8454" y="572"/>
                    <a:pt x="8454" y="834"/>
                  </a:cubicBezTo>
                  <a:lnTo>
                    <a:pt x="8454" y="1203"/>
                  </a:lnTo>
                  <a:lnTo>
                    <a:pt x="7478" y="1203"/>
                  </a:lnTo>
                  <a:lnTo>
                    <a:pt x="7478" y="834"/>
                  </a:lnTo>
                  <a:cubicBezTo>
                    <a:pt x="7478" y="572"/>
                    <a:pt x="7692" y="346"/>
                    <a:pt x="7966" y="346"/>
                  </a:cubicBezTo>
                  <a:close/>
                  <a:moveTo>
                    <a:pt x="8645" y="1548"/>
                  </a:moveTo>
                  <a:lnTo>
                    <a:pt x="8645" y="1703"/>
                  </a:lnTo>
                  <a:lnTo>
                    <a:pt x="7275" y="1703"/>
                  </a:lnTo>
                  <a:lnTo>
                    <a:pt x="7275" y="1548"/>
                  </a:lnTo>
                  <a:close/>
                  <a:moveTo>
                    <a:pt x="6132" y="5894"/>
                  </a:moveTo>
                  <a:lnTo>
                    <a:pt x="6132" y="7192"/>
                  </a:lnTo>
                  <a:lnTo>
                    <a:pt x="4644" y="7192"/>
                  </a:lnTo>
                  <a:cubicBezTo>
                    <a:pt x="4644" y="7180"/>
                    <a:pt x="4632" y="7156"/>
                    <a:pt x="4632" y="7144"/>
                  </a:cubicBezTo>
                  <a:cubicBezTo>
                    <a:pt x="4420" y="6454"/>
                    <a:pt x="3830" y="6114"/>
                    <a:pt x="3240" y="6114"/>
                  </a:cubicBezTo>
                  <a:cubicBezTo>
                    <a:pt x="2639" y="6114"/>
                    <a:pt x="2038" y="6466"/>
                    <a:pt x="1834" y="7156"/>
                  </a:cubicBezTo>
                  <a:cubicBezTo>
                    <a:pt x="1834" y="7180"/>
                    <a:pt x="1822" y="7192"/>
                    <a:pt x="1822" y="7204"/>
                  </a:cubicBezTo>
                  <a:lnTo>
                    <a:pt x="691" y="7204"/>
                  </a:lnTo>
                  <a:cubicBezTo>
                    <a:pt x="489" y="7204"/>
                    <a:pt x="334" y="7061"/>
                    <a:pt x="334" y="6847"/>
                  </a:cubicBezTo>
                  <a:lnTo>
                    <a:pt x="334" y="5894"/>
                  </a:lnTo>
                  <a:close/>
                  <a:moveTo>
                    <a:pt x="11181" y="5906"/>
                  </a:moveTo>
                  <a:lnTo>
                    <a:pt x="11181" y="6847"/>
                  </a:lnTo>
                  <a:cubicBezTo>
                    <a:pt x="11181" y="7037"/>
                    <a:pt x="11026" y="7204"/>
                    <a:pt x="10824" y="7204"/>
                  </a:cubicBezTo>
                  <a:lnTo>
                    <a:pt x="10038" y="7204"/>
                  </a:lnTo>
                  <a:cubicBezTo>
                    <a:pt x="10038" y="7192"/>
                    <a:pt x="10014" y="7180"/>
                    <a:pt x="10014" y="7156"/>
                  </a:cubicBezTo>
                  <a:cubicBezTo>
                    <a:pt x="9823" y="6525"/>
                    <a:pt x="9228" y="6109"/>
                    <a:pt x="8621" y="6109"/>
                  </a:cubicBezTo>
                  <a:cubicBezTo>
                    <a:pt x="8026" y="6109"/>
                    <a:pt x="7430" y="6490"/>
                    <a:pt x="7216" y="7156"/>
                  </a:cubicBezTo>
                  <a:cubicBezTo>
                    <a:pt x="7216" y="7180"/>
                    <a:pt x="7204" y="7192"/>
                    <a:pt x="7204" y="7204"/>
                  </a:cubicBezTo>
                  <a:lnTo>
                    <a:pt x="6466" y="7204"/>
                  </a:lnTo>
                  <a:lnTo>
                    <a:pt x="6466" y="5906"/>
                  </a:lnTo>
                  <a:close/>
                  <a:moveTo>
                    <a:pt x="3215" y="6466"/>
                  </a:moveTo>
                  <a:cubicBezTo>
                    <a:pt x="3823" y="6466"/>
                    <a:pt x="4335" y="6978"/>
                    <a:pt x="4335" y="7573"/>
                  </a:cubicBezTo>
                  <a:cubicBezTo>
                    <a:pt x="4335" y="8192"/>
                    <a:pt x="3835" y="8692"/>
                    <a:pt x="3215" y="8692"/>
                  </a:cubicBezTo>
                  <a:cubicBezTo>
                    <a:pt x="2596" y="8692"/>
                    <a:pt x="2096" y="8192"/>
                    <a:pt x="2096" y="7573"/>
                  </a:cubicBezTo>
                  <a:cubicBezTo>
                    <a:pt x="2096" y="6978"/>
                    <a:pt x="2608" y="6466"/>
                    <a:pt x="3215" y="6466"/>
                  </a:cubicBezTo>
                  <a:close/>
                  <a:moveTo>
                    <a:pt x="8621" y="6466"/>
                  </a:moveTo>
                  <a:cubicBezTo>
                    <a:pt x="9240" y="6466"/>
                    <a:pt x="9740" y="6978"/>
                    <a:pt x="9740" y="7573"/>
                  </a:cubicBezTo>
                  <a:cubicBezTo>
                    <a:pt x="9740" y="8192"/>
                    <a:pt x="9240" y="8692"/>
                    <a:pt x="8621" y="8692"/>
                  </a:cubicBezTo>
                  <a:cubicBezTo>
                    <a:pt x="7990" y="8692"/>
                    <a:pt x="7502" y="8192"/>
                    <a:pt x="7502" y="7573"/>
                  </a:cubicBezTo>
                  <a:cubicBezTo>
                    <a:pt x="7502" y="6966"/>
                    <a:pt x="8014" y="6466"/>
                    <a:pt x="8621" y="6466"/>
                  </a:cubicBezTo>
                  <a:close/>
                  <a:moveTo>
                    <a:pt x="7966" y="1"/>
                  </a:moveTo>
                  <a:cubicBezTo>
                    <a:pt x="7502" y="1"/>
                    <a:pt x="7133" y="370"/>
                    <a:pt x="7133" y="834"/>
                  </a:cubicBezTo>
                  <a:lnTo>
                    <a:pt x="7133" y="1203"/>
                  </a:lnTo>
                  <a:lnTo>
                    <a:pt x="7097" y="1203"/>
                  </a:lnTo>
                  <a:cubicBezTo>
                    <a:pt x="7014" y="1203"/>
                    <a:pt x="6942" y="1275"/>
                    <a:pt x="6942" y="1370"/>
                  </a:cubicBezTo>
                  <a:lnTo>
                    <a:pt x="6942" y="1679"/>
                  </a:lnTo>
                  <a:lnTo>
                    <a:pt x="6466" y="1679"/>
                  </a:lnTo>
                  <a:lnTo>
                    <a:pt x="6466" y="1072"/>
                  </a:lnTo>
                  <a:cubicBezTo>
                    <a:pt x="6466" y="703"/>
                    <a:pt x="6144" y="382"/>
                    <a:pt x="5775" y="382"/>
                  </a:cubicBezTo>
                  <a:lnTo>
                    <a:pt x="2311" y="382"/>
                  </a:lnTo>
                  <a:cubicBezTo>
                    <a:pt x="2215" y="382"/>
                    <a:pt x="2144" y="465"/>
                    <a:pt x="2144" y="548"/>
                  </a:cubicBezTo>
                  <a:cubicBezTo>
                    <a:pt x="2144" y="644"/>
                    <a:pt x="2215" y="715"/>
                    <a:pt x="2311" y="715"/>
                  </a:cubicBezTo>
                  <a:lnTo>
                    <a:pt x="5775" y="715"/>
                  </a:lnTo>
                  <a:cubicBezTo>
                    <a:pt x="5966" y="715"/>
                    <a:pt x="6132" y="870"/>
                    <a:pt x="6132" y="1072"/>
                  </a:cubicBezTo>
                  <a:lnTo>
                    <a:pt x="6132" y="5573"/>
                  </a:lnTo>
                  <a:lnTo>
                    <a:pt x="334" y="5573"/>
                  </a:lnTo>
                  <a:lnTo>
                    <a:pt x="334" y="1072"/>
                  </a:lnTo>
                  <a:cubicBezTo>
                    <a:pt x="334" y="882"/>
                    <a:pt x="477" y="715"/>
                    <a:pt x="691" y="715"/>
                  </a:cubicBezTo>
                  <a:lnTo>
                    <a:pt x="1477" y="715"/>
                  </a:lnTo>
                  <a:cubicBezTo>
                    <a:pt x="1560" y="715"/>
                    <a:pt x="1644" y="644"/>
                    <a:pt x="1644" y="548"/>
                  </a:cubicBezTo>
                  <a:cubicBezTo>
                    <a:pt x="1644" y="465"/>
                    <a:pt x="1560" y="394"/>
                    <a:pt x="1477" y="394"/>
                  </a:cubicBezTo>
                  <a:lnTo>
                    <a:pt x="691" y="394"/>
                  </a:lnTo>
                  <a:cubicBezTo>
                    <a:pt x="310" y="394"/>
                    <a:pt x="1" y="703"/>
                    <a:pt x="1" y="1072"/>
                  </a:cubicBezTo>
                  <a:lnTo>
                    <a:pt x="1" y="6847"/>
                  </a:lnTo>
                  <a:cubicBezTo>
                    <a:pt x="1" y="7216"/>
                    <a:pt x="310" y="7537"/>
                    <a:pt x="691" y="7537"/>
                  </a:cubicBezTo>
                  <a:lnTo>
                    <a:pt x="1775" y="7537"/>
                  </a:lnTo>
                  <a:cubicBezTo>
                    <a:pt x="1763" y="8371"/>
                    <a:pt x="2442" y="9026"/>
                    <a:pt x="3227" y="9026"/>
                  </a:cubicBezTo>
                  <a:cubicBezTo>
                    <a:pt x="4025" y="9026"/>
                    <a:pt x="4704" y="8383"/>
                    <a:pt x="4692" y="7537"/>
                  </a:cubicBezTo>
                  <a:lnTo>
                    <a:pt x="7180" y="7537"/>
                  </a:lnTo>
                  <a:cubicBezTo>
                    <a:pt x="7156" y="8371"/>
                    <a:pt x="7847" y="9026"/>
                    <a:pt x="8633" y="9026"/>
                  </a:cubicBezTo>
                  <a:cubicBezTo>
                    <a:pt x="9419" y="9026"/>
                    <a:pt x="10109" y="8383"/>
                    <a:pt x="10097" y="7537"/>
                  </a:cubicBezTo>
                  <a:lnTo>
                    <a:pt x="10835" y="7537"/>
                  </a:lnTo>
                  <a:cubicBezTo>
                    <a:pt x="11205" y="7537"/>
                    <a:pt x="11526" y="7216"/>
                    <a:pt x="11526" y="6847"/>
                  </a:cubicBezTo>
                  <a:lnTo>
                    <a:pt x="11502" y="4299"/>
                  </a:lnTo>
                  <a:cubicBezTo>
                    <a:pt x="11502" y="4084"/>
                    <a:pt x="11431" y="3870"/>
                    <a:pt x="11276" y="3692"/>
                  </a:cubicBezTo>
                  <a:lnTo>
                    <a:pt x="10657" y="2989"/>
                  </a:lnTo>
                  <a:cubicBezTo>
                    <a:pt x="10626" y="2952"/>
                    <a:pt x="10582" y="2934"/>
                    <a:pt x="10536" y="2934"/>
                  </a:cubicBezTo>
                  <a:cubicBezTo>
                    <a:pt x="10495" y="2934"/>
                    <a:pt x="10453" y="2949"/>
                    <a:pt x="10419" y="2977"/>
                  </a:cubicBezTo>
                  <a:cubicBezTo>
                    <a:pt x="10347" y="3037"/>
                    <a:pt x="10347" y="3144"/>
                    <a:pt x="10407" y="3215"/>
                  </a:cubicBezTo>
                  <a:lnTo>
                    <a:pt x="11026" y="3918"/>
                  </a:lnTo>
                  <a:cubicBezTo>
                    <a:pt x="11121" y="4025"/>
                    <a:pt x="11181" y="4156"/>
                    <a:pt x="11181" y="4287"/>
                  </a:cubicBezTo>
                  <a:lnTo>
                    <a:pt x="11181" y="5549"/>
                  </a:lnTo>
                  <a:lnTo>
                    <a:pt x="6466" y="5549"/>
                  </a:lnTo>
                  <a:lnTo>
                    <a:pt x="6466" y="2013"/>
                  </a:lnTo>
                  <a:lnTo>
                    <a:pt x="9097" y="2013"/>
                  </a:lnTo>
                  <a:cubicBezTo>
                    <a:pt x="9264" y="2013"/>
                    <a:pt x="9407" y="2084"/>
                    <a:pt x="9514" y="2203"/>
                  </a:cubicBezTo>
                  <a:lnTo>
                    <a:pt x="9812" y="2549"/>
                  </a:lnTo>
                  <a:cubicBezTo>
                    <a:pt x="9843" y="2586"/>
                    <a:pt x="9887" y="2604"/>
                    <a:pt x="9932" y="2604"/>
                  </a:cubicBezTo>
                  <a:cubicBezTo>
                    <a:pt x="9973" y="2604"/>
                    <a:pt x="10016" y="2589"/>
                    <a:pt x="10050" y="2560"/>
                  </a:cubicBezTo>
                  <a:cubicBezTo>
                    <a:pt x="10121" y="2501"/>
                    <a:pt x="10121" y="2394"/>
                    <a:pt x="10062" y="2322"/>
                  </a:cubicBezTo>
                  <a:lnTo>
                    <a:pt x="9764" y="1977"/>
                  </a:lnTo>
                  <a:cubicBezTo>
                    <a:pt x="9532" y="1709"/>
                    <a:pt x="9226" y="1676"/>
                    <a:pt x="9077" y="1676"/>
                  </a:cubicBezTo>
                  <a:cubicBezTo>
                    <a:pt x="9028" y="1676"/>
                    <a:pt x="8996" y="1679"/>
                    <a:pt x="8990" y="1679"/>
                  </a:cubicBezTo>
                  <a:lnTo>
                    <a:pt x="8990" y="1370"/>
                  </a:lnTo>
                  <a:cubicBezTo>
                    <a:pt x="8990" y="1275"/>
                    <a:pt x="8919" y="1203"/>
                    <a:pt x="8823" y="1203"/>
                  </a:cubicBezTo>
                  <a:lnTo>
                    <a:pt x="8799" y="1203"/>
                  </a:lnTo>
                  <a:lnTo>
                    <a:pt x="8799" y="834"/>
                  </a:lnTo>
                  <a:cubicBezTo>
                    <a:pt x="8799" y="370"/>
                    <a:pt x="8418" y="1"/>
                    <a:pt x="7966"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3241;p47">
            <a:extLst>
              <a:ext uri="{FF2B5EF4-FFF2-40B4-BE49-F238E27FC236}">
                <a16:creationId xmlns:a16="http://schemas.microsoft.com/office/drawing/2014/main" id="{D0438AC7-E1DF-44E7-A50C-90AA3E7255CA}"/>
              </a:ext>
            </a:extLst>
          </p:cNvPr>
          <p:cNvGrpSpPr/>
          <p:nvPr/>
        </p:nvGrpSpPr>
        <p:grpSpPr>
          <a:xfrm>
            <a:off x="7946934" y="1777676"/>
            <a:ext cx="244125" cy="420475"/>
            <a:chOff x="7630700" y="2917925"/>
            <a:chExt cx="244125" cy="420475"/>
          </a:xfrm>
        </p:grpSpPr>
        <p:sp>
          <p:nvSpPr>
            <p:cNvPr id="78" name="Google Shape;3242;p47">
              <a:extLst>
                <a:ext uri="{FF2B5EF4-FFF2-40B4-BE49-F238E27FC236}">
                  <a16:creationId xmlns:a16="http://schemas.microsoft.com/office/drawing/2014/main" id="{F25ADA62-8848-4A9F-83B5-BB8660D25733}"/>
                </a:ext>
              </a:extLst>
            </p:cNvPr>
            <p:cNvSpPr/>
            <p:nvPr/>
          </p:nvSpPr>
          <p:spPr>
            <a:xfrm>
              <a:off x="7630700" y="3103675"/>
              <a:ext cx="244125" cy="234725"/>
            </a:xfrm>
            <a:custGeom>
              <a:avLst/>
              <a:gdLst/>
              <a:ahLst/>
              <a:cxnLst/>
              <a:rect l="l" t="t" r="r" b="b"/>
              <a:pathLst>
                <a:path w="9765" h="9389" extrusionOk="0">
                  <a:moveTo>
                    <a:pt x="3946" y="0"/>
                  </a:moveTo>
                  <a:lnTo>
                    <a:pt x="3946" y="1481"/>
                  </a:lnTo>
                  <a:lnTo>
                    <a:pt x="3725" y="1481"/>
                  </a:lnTo>
                  <a:cubicBezTo>
                    <a:pt x="2371" y="1481"/>
                    <a:pt x="1196" y="2404"/>
                    <a:pt x="877" y="3720"/>
                  </a:cubicBezTo>
                  <a:lnTo>
                    <a:pt x="141" y="6770"/>
                  </a:lnTo>
                  <a:cubicBezTo>
                    <a:pt x="1" y="7328"/>
                    <a:pt x="254" y="7909"/>
                    <a:pt x="750" y="8194"/>
                  </a:cubicBezTo>
                  <a:cubicBezTo>
                    <a:pt x="2128" y="8991"/>
                    <a:pt x="3505" y="9389"/>
                    <a:pt x="4883" y="9389"/>
                  </a:cubicBezTo>
                  <a:cubicBezTo>
                    <a:pt x="6260" y="9389"/>
                    <a:pt x="7637" y="8991"/>
                    <a:pt x="9015" y="8194"/>
                  </a:cubicBezTo>
                  <a:cubicBezTo>
                    <a:pt x="9516" y="7909"/>
                    <a:pt x="9764" y="7328"/>
                    <a:pt x="9628" y="6770"/>
                  </a:cubicBezTo>
                  <a:lnTo>
                    <a:pt x="8884" y="3720"/>
                  </a:lnTo>
                  <a:cubicBezTo>
                    <a:pt x="8560" y="2404"/>
                    <a:pt x="7384" y="1481"/>
                    <a:pt x="6035" y="1481"/>
                  </a:cubicBezTo>
                  <a:lnTo>
                    <a:pt x="5815" y="1481"/>
                  </a:lnTo>
                  <a:lnTo>
                    <a:pt x="5815" y="0"/>
                  </a:lnTo>
                  <a:cubicBezTo>
                    <a:pt x="5524" y="150"/>
                    <a:pt x="5206" y="230"/>
                    <a:pt x="4878" y="230"/>
                  </a:cubicBezTo>
                  <a:cubicBezTo>
                    <a:pt x="4555" y="230"/>
                    <a:pt x="4236" y="150"/>
                    <a:pt x="3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43;p47">
              <a:extLst>
                <a:ext uri="{FF2B5EF4-FFF2-40B4-BE49-F238E27FC236}">
                  <a16:creationId xmlns:a16="http://schemas.microsoft.com/office/drawing/2014/main" id="{0467CAFF-2AC8-4402-8FF9-DF75E2B7D0E5}"/>
                </a:ext>
              </a:extLst>
            </p:cNvPr>
            <p:cNvSpPr/>
            <p:nvPr/>
          </p:nvSpPr>
          <p:spPr>
            <a:xfrm>
              <a:off x="7737650" y="3103675"/>
              <a:ext cx="137175" cy="234700"/>
            </a:xfrm>
            <a:custGeom>
              <a:avLst/>
              <a:gdLst/>
              <a:ahLst/>
              <a:cxnLst/>
              <a:rect l="l" t="t" r="r" b="b"/>
              <a:pathLst>
                <a:path w="5487" h="9388" extrusionOk="0">
                  <a:moveTo>
                    <a:pt x="1537" y="0"/>
                  </a:moveTo>
                  <a:cubicBezTo>
                    <a:pt x="1251" y="150"/>
                    <a:pt x="933" y="230"/>
                    <a:pt x="605" y="230"/>
                  </a:cubicBezTo>
                  <a:cubicBezTo>
                    <a:pt x="515" y="230"/>
                    <a:pt x="425" y="371"/>
                    <a:pt x="336" y="371"/>
                  </a:cubicBezTo>
                  <a:cubicBezTo>
                    <a:pt x="332" y="371"/>
                    <a:pt x="328" y="371"/>
                    <a:pt x="323" y="371"/>
                  </a:cubicBezTo>
                  <a:lnTo>
                    <a:pt x="323" y="1481"/>
                  </a:lnTo>
                  <a:lnTo>
                    <a:pt x="544" y="1481"/>
                  </a:lnTo>
                  <a:cubicBezTo>
                    <a:pt x="1898" y="1481"/>
                    <a:pt x="3074" y="2408"/>
                    <a:pt x="3397" y="3720"/>
                  </a:cubicBezTo>
                  <a:lnTo>
                    <a:pt x="4137" y="6770"/>
                  </a:lnTo>
                  <a:cubicBezTo>
                    <a:pt x="4273" y="7328"/>
                    <a:pt x="4025" y="7909"/>
                    <a:pt x="3528" y="8199"/>
                  </a:cubicBezTo>
                  <a:cubicBezTo>
                    <a:pt x="2352" y="8874"/>
                    <a:pt x="1176" y="9262"/>
                    <a:pt x="0" y="9361"/>
                  </a:cubicBezTo>
                  <a:cubicBezTo>
                    <a:pt x="205" y="9378"/>
                    <a:pt x="409" y="9387"/>
                    <a:pt x="614" y="9387"/>
                  </a:cubicBezTo>
                  <a:cubicBezTo>
                    <a:pt x="1989" y="9387"/>
                    <a:pt x="3367" y="8990"/>
                    <a:pt x="4741" y="8199"/>
                  </a:cubicBezTo>
                  <a:cubicBezTo>
                    <a:pt x="5238" y="7909"/>
                    <a:pt x="5486" y="7328"/>
                    <a:pt x="5350" y="6770"/>
                  </a:cubicBezTo>
                  <a:lnTo>
                    <a:pt x="4610" y="3720"/>
                  </a:lnTo>
                  <a:cubicBezTo>
                    <a:pt x="4287" y="2404"/>
                    <a:pt x="3111" y="1481"/>
                    <a:pt x="1762" y="1481"/>
                  </a:cubicBezTo>
                  <a:lnTo>
                    <a:pt x="1537" y="1481"/>
                  </a:lnTo>
                  <a:lnTo>
                    <a:pt x="1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44;p47">
              <a:extLst>
                <a:ext uri="{FF2B5EF4-FFF2-40B4-BE49-F238E27FC236}">
                  <a16:creationId xmlns:a16="http://schemas.microsoft.com/office/drawing/2014/main" id="{3F13587B-DC35-43C1-AF20-6F1D3547D6C8}"/>
                </a:ext>
              </a:extLst>
            </p:cNvPr>
            <p:cNvSpPr/>
            <p:nvPr/>
          </p:nvSpPr>
          <p:spPr>
            <a:xfrm>
              <a:off x="7729450" y="3103900"/>
              <a:ext cx="8225" cy="9175"/>
            </a:xfrm>
            <a:custGeom>
              <a:avLst/>
              <a:gdLst/>
              <a:ahLst/>
              <a:cxnLst/>
              <a:rect l="l" t="t" r="r" b="b"/>
              <a:pathLst>
                <a:path w="329" h="367" extrusionOk="0">
                  <a:moveTo>
                    <a:pt x="0" y="1"/>
                  </a:moveTo>
                  <a:lnTo>
                    <a:pt x="0" y="366"/>
                  </a:lnTo>
                  <a:cubicBezTo>
                    <a:pt x="113" y="347"/>
                    <a:pt x="220" y="324"/>
                    <a:pt x="328" y="291"/>
                  </a:cubicBezTo>
                  <a:cubicBezTo>
                    <a:pt x="216" y="258"/>
                    <a:pt x="103" y="4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45;p47">
              <a:extLst>
                <a:ext uri="{FF2B5EF4-FFF2-40B4-BE49-F238E27FC236}">
                  <a16:creationId xmlns:a16="http://schemas.microsoft.com/office/drawing/2014/main" id="{BC9BE02B-6D8C-43B3-8FE8-2B5A1AA242C7}"/>
                </a:ext>
              </a:extLst>
            </p:cNvPr>
            <p:cNvSpPr/>
            <p:nvPr/>
          </p:nvSpPr>
          <p:spPr>
            <a:xfrm>
              <a:off x="7676425" y="3103675"/>
              <a:ext cx="154925" cy="234700"/>
            </a:xfrm>
            <a:custGeom>
              <a:avLst/>
              <a:gdLst/>
              <a:ahLst/>
              <a:cxnLst/>
              <a:rect l="l" t="t" r="r" b="b"/>
              <a:pathLst>
                <a:path w="6197" h="9388" extrusionOk="0">
                  <a:moveTo>
                    <a:pt x="2126" y="0"/>
                  </a:moveTo>
                  <a:lnTo>
                    <a:pt x="2126" y="1481"/>
                  </a:lnTo>
                  <a:lnTo>
                    <a:pt x="1906" y="1481"/>
                  </a:lnTo>
                  <a:cubicBezTo>
                    <a:pt x="1540" y="1481"/>
                    <a:pt x="1180" y="1546"/>
                    <a:pt x="842" y="1682"/>
                  </a:cubicBezTo>
                  <a:lnTo>
                    <a:pt x="51" y="3228"/>
                  </a:lnTo>
                  <a:cubicBezTo>
                    <a:pt x="1" y="3328"/>
                    <a:pt x="76" y="3435"/>
                    <a:pt x="176" y="3435"/>
                  </a:cubicBezTo>
                  <a:cubicBezTo>
                    <a:pt x="188" y="3435"/>
                    <a:pt x="201" y="3433"/>
                    <a:pt x="214" y="3430"/>
                  </a:cubicBezTo>
                  <a:lnTo>
                    <a:pt x="1039" y="3210"/>
                  </a:lnTo>
                  <a:cubicBezTo>
                    <a:pt x="1061" y="3204"/>
                    <a:pt x="1084" y="3202"/>
                    <a:pt x="1106" y="3202"/>
                  </a:cubicBezTo>
                  <a:cubicBezTo>
                    <a:pt x="1205" y="3202"/>
                    <a:pt x="1298" y="3252"/>
                    <a:pt x="1348" y="3336"/>
                  </a:cubicBezTo>
                  <a:lnTo>
                    <a:pt x="1508" y="3612"/>
                  </a:lnTo>
                  <a:cubicBezTo>
                    <a:pt x="2384" y="5098"/>
                    <a:pt x="2843" y="6794"/>
                    <a:pt x="2843" y="8522"/>
                  </a:cubicBezTo>
                  <a:lnTo>
                    <a:pt x="2843" y="9384"/>
                  </a:lnTo>
                  <a:cubicBezTo>
                    <a:pt x="2932" y="9387"/>
                    <a:pt x="3020" y="9388"/>
                    <a:pt x="3107" y="9388"/>
                  </a:cubicBezTo>
                  <a:cubicBezTo>
                    <a:pt x="3195" y="9388"/>
                    <a:pt x="3283" y="9387"/>
                    <a:pt x="3372" y="9384"/>
                  </a:cubicBezTo>
                  <a:lnTo>
                    <a:pt x="3372" y="8522"/>
                  </a:lnTo>
                  <a:cubicBezTo>
                    <a:pt x="3367" y="6794"/>
                    <a:pt x="3831" y="5102"/>
                    <a:pt x="4703" y="3612"/>
                  </a:cubicBezTo>
                  <a:lnTo>
                    <a:pt x="4862" y="3336"/>
                  </a:lnTo>
                  <a:cubicBezTo>
                    <a:pt x="4912" y="3252"/>
                    <a:pt x="5005" y="3202"/>
                    <a:pt x="5105" y="3202"/>
                  </a:cubicBezTo>
                  <a:cubicBezTo>
                    <a:pt x="5127" y="3202"/>
                    <a:pt x="5149" y="3204"/>
                    <a:pt x="5171" y="3210"/>
                  </a:cubicBezTo>
                  <a:lnTo>
                    <a:pt x="5991" y="3430"/>
                  </a:lnTo>
                  <a:cubicBezTo>
                    <a:pt x="6003" y="3433"/>
                    <a:pt x="6014" y="3434"/>
                    <a:pt x="6025" y="3434"/>
                  </a:cubicBezTo>
                  <a:cubicBezTo>
                    <a:pt x="6125" y="3434"/>
                    <a:pt x="6197" y="3325"/>
                    <a:pt x="6150" y="3228"/>
                  </a:cubicBezTo>
                  <a:lnTo>
                    <a:pt x="5377" y="1724"/>
                  </a:lnTo>
                  <a:cubicBezTo>
                    <a:pt x="5007" y="1565"/>
                    <a:pt x="4614" y="1481"/>
                    <a:pt x="4211" y="1481"/>
                  </a:cubicBezTo>
                  <a:lnTo>
                    <a:pt x="3991" y="1481"/>
                  </a:lnTo>
                  <a:lnTo>
                    <a:pt x="3991" y="0"/>
                  </a:lnTo>
                  <a:cubicBezTo>
                    <a:pt x="3705" y="150"/>
                    <a:pt x="3382" y="230"/>
                    <a:pt x="3058" y="230"/>
                  </a:cubicBezTo>
                  <a:cubicBezTo>
                    <a:pt x="2735" y="230"/>
                    <a:pt x="2412" y="150"/>
                    <a:pt x="2126"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46;p47">
              <a:extLst>
                <a:ext uri="{FF2B5EF4-FFF2-40B4-BE49-F238E27FC236}">
                  <a16:creationId xmlns:a16="http://schemas.microsoft.com/office/drawing/2014/main" id="{DCBA692A-92DD-4170-B6FF-33418E2CFE87}"/>
                </a:ext>
              </a:extLst>
            </p:cNvPr>
            <p:cNvSpPr/>
            <p:nvPr/>
          </p:nvSpPr>
          <p:spPr>
            <a:xfrm>
              <a:off x="7709175" y="3103675"/>
              <a:ext cx="86350" cy="158375"/>
            </a:xfrm>
            <a:custGeom>
              <a:avLst/>
              <a:gdLst/>
              <a:ahLst/>
              <a:cxnLst/>
              <a:rect l="l" t="t" r="r" b="b"/>
              <a:pathLst>
                <a:path w="3454" h="6335" extrusionOk="0">
                  <a:moveTo>
                    <a:pt x="811" y="0"/>
                  </a:moveTo>
                  <a:lnTo>
                    <a:pt x="811" y="1481"/>
                  </a:lnTo>
                  <a:lnTo>
                    <a:pt x="591" y="1481"/>
                  </a:lnTo>
                  <a:cubicBezTo>
                    <a:pt x="394" y="1481"/>
                    <a:pt x="193" y="1500"/>
                    <a:pt x="1" y="1542"/>
                  </a:cubicBezTo>
                  <a:cubicBezTo>
                    <a:pt x="38" y="1589"/>
                    <a:pt x="66" y="1612"/>
                    <a:pt x="66" y="1612"/>
                  </a:cubicBezTo>
                  <a:lnTo>
                    <a:pt x="1790" y="6334"/>
                  </a:lnTo>
                  <a:lnTo>
                    <a:pt x="3425" y="1612"/>
                  </a:lnTo>
                  <a:lnTo>
                    <a:pt x="3454" y="1532"/>
                  </a:lnTo>
                  <a:cubicBezTo>
                    <a:pt x="3271" y="1500"/>
                    <a:pt x="3083" y="1481"/>
                    <a:pt x="2901" y="1481"/>
                  </a:cubicBezTo>
                  <a:lnTo>
                    <a:pt x="2676" y="1481"/>
                  </a:lnTo>
                  <a:lnTo>
                    <a:pt x="2676" y="0"/>
                  </a:lnTo>
                  <a:cubicBezTo>
                    <a:pt x="2390" y="150"/>
                    <a:pt x="2072" y="230"/>
                    <a:pt x="1744" y="230"/>
                  </a:cubicBezTo>
                  <a:cubicBezTo>
                    <a:pt x="1420" y="230"/>
                    <a:pt x="1102" y="150"/>
                    <a:pt x="811" y="0"/>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47;p47">
              <a:extLst>
                <a:ext uri="{FF2B5EF4-FFF2-40B4-BE49-F238E27FC236}">
                  <a16:creationId xmlns:a16="http://schemas.microsoft.com/office/drawing/2014/main" id="{B74A9792-23C9-46AC-AD0C-00BE594BE548}"/>
                </a:ext>
              </a:extLst>
            </p:cNvPr>
            <p:cNvSpPr/>
            <p:nvPr/>
          </p:nvSpPr>
          <p:spPr>
            <a:xfrm>
              <a:off x="7709300" y="3119475"/>
              <a:ext cx="86450" cy="57200"/>
            </a:xfrm>
            <a:custGeom>
              <a:avLst/>
              <a:gdLst/>
              <a:ahLst/>
              <a:cxnLst/>
              <a:rect l="l" t="t" r="r" b="b"/>
              <a:pathLst>
                <a:path w="3458" h="2288" extrusionOk="0">
                  <a:moveTo>
                    <a:pt x="2671" y="1"/>
                  </a:moveTo>
                  <a:lnTo>
                    <a:pt x="1579" y="338"/>
                  </a:lnTo>
                  <a:lnTo>
                    <a:pt x="811" y="244"/>
                  </a:lnTo>
                  <a:lnTo>
                    <a:pt x="811" y="849"/>
                  </a:lnTo>
                  <a:lnTo>
                    <a:pt x="591" y="849"/>
                  </a:lnTo>
                  <a:cubicBezTo>
                    <a:pt x="394" y="849"/>
                    <a:pt x="197" y="868"/>
                    <a:pt x="0" y="910"/>
                  </a:cubicBezTo>
                  <a:cubicBezTo>
                    <a:pt x="43" y="952"/>
                    <a:pt x="71" y="980"/>
                    <a:pt x="71" y="980"/>
                  </a:cubicBezTo>
                  <a:lnTo>
                    <a:pt x="544" y="2287"/>
                  </a:lnTo>
                  <a:lnTo>
                    <a:pt x="1570" y="1261"/>
                  </a:lnTo>
                  <a:cubicBezTo>
                    <a:pt x="1628" y="1203"/>
                    <a:pt x="1704" y="1174"/>
                    <a:pt x="1781" y="1174"/>
                  </a:cubicBezTo>
                  <a:cubicBezTo>
                    <a:pt x="1859" y="1174"/>
                    <a:pt x="1937" y="1204"/>
                    <a:pt x="1996" y="1266"/>
                  </a:cubicBezTo>
                  <a:lnTo>
                    <a:pt x="2975" y="2287"/>
                  </a:lnTo>
                  <a:lnTo>
                    <a:pt x="3430" y="980"/>
                  </a:lnTo>
                  <a:lnTo>
                    <a:pt x="3458" y="900"/>
                  </a:lnTo>
                  <a:cubicBezTo>
                    <a:pt x="3275" y="863"/>
                    <a:pt x="3088" y="849"/>
                    <a:pt x="2900" y="849"/>
                  </a:cubicBezTo>
                  <a:lnTo>
                    <a:pt x="2671" y="849"/>
                  </a:lnTo>
                  <a:lnTo>
                    <a:pt x="2671" y="1"/>
                  </a:lnTo>
                  <a:close/>
                </a:path>
              </a:pathLst>
            </a:custGeom>
            <a:solidFill>
              <a:srgbClr val="8F9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48;p47">
              <a:extLst>
                <a:ext uri="{FF2B5EF4-FFF2-40B4-BE49-F238E27FC236}">
                  <a16:creationId xmlns:a16="http://schemas.microsoft.com/office/drawing/2014/main" id="{142FB344-2BBE-4392-9861-17B282B81FCC}"/>
                </a:ext>
              </a:extLst>
            </p:cNvPr>
            <p:cNvSpPr/>
            <p:nvPr/>
          </p:nvSpPr>
          <p:spPr>
            <a:xfrm>
              <a:off x="7656825" y="2917925"/>
              <a:ext cx="188725" cy="158825"/>
            </a:xfrm>
            <a:custGeom>
              <a:avLst/>
              <a:gdLst/>
              <a:ahLst/>
              <a:cxnLst/>
              <a:rect l="l" t="t" r="r" b="b"/>
              <a:pathLst>
                <a:path w="7549" h="6353" extrusionOk="0">
                  <a:moveTo>
                    <a:pt x="2892" y="1"/>
                  </a:moveTo>
                  <a:cubicBezTo>
                    <a:pt x="1365" y="1"/>
                    <a:pt x="8" y="1254"/>
                    <a:pt x="1" y="2900"/>
                  </a:cubicBezTo>
                  <a:cubicBezTo>
                    <a:pt x="1" y="3748"/>
                    <a:pt x="61" y="4596"/>
                    <a:pt x="183" y="5435"/>
                  </a:cubicBezTo>
                  <a:cubicBezTo>
                    <a:pt x="254" y="5959"/>
                    <a:pt x="703" y="6353"/>
                    <a:pt x="1237" y="6353"/>
                  </a:cubicBezTo>
                  <a:lnTo>
                    <a:pt x="6311" y="6353"/>
                  </a:lnTo>
                  <a:cubicBezTo>
                    <a:pt x="6850" y="6353"/>
                    <a:pt x="7304" y="5950"/>
                    <a:pt x="7370" y="5416"/>
                  </a:cubicBezTo>
                  <a:cubicBezTo>
                    <a:pt x="7459" y="4699"/>
                    <a:pt x="7515" y="4001"/>
                    <a:pt x="7539" y="3331"/>
                  </a:cubicBezTo>
                  <a:lnTo>
                    <a:pt x="7543" y="2497"/>
                  </a:lnTo>
                  <a:cubicBezTo>
                    <a:pt x="7548" y="2216"/>
                    <a:pt x="7529" y="1935"/>
                    <a:pt x="7492" y="1654"/>
                  </a:cubicBezTo>
                  <a:cubicBezTo>
                    <a:pt x="7409" y="780"/>
                    <a:pt x="6676" y="233"/>
                    <a:pt x="5919" y="233"/>
                  </a:cubicBezTo>
                  <a:cubicBezTo>
                    <a:pt x="5519" y="233"/>
                    <a:pt x="5114" y="385"/>
                    <a:pt x="4793" y="722"/>
                  </a:cubicBezTo>
                  <a:cubicBezTo>
                    <a:pt x="4789" y="731"/>
                    <a:pt x="4779" y="740"/>
                    <a:pt x="4775" y="745"/>
                  </a:cubicBezTo>
                  <a:cubicBezTo>
                    <a:pt x="4522" y="497"/>
                    <a:pt x="4222" y="305"/>
                    <a:pt x="3889" y="183"/>
                  </a:cubicBezTo>
                  <a:cubicBezTo>
                    <a:pt x="3557" y="58"/>
                    <a:pt x="3221" y="1"/>
                    <a:pt x="28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49;p47">
              <a:extLst>
                <a:ext uri="{FF2B5EF4-FFF2-40B4-BE49-F238E27FC236}">
                  <a16:creationId xmlns:a16="http://schemas.microsoft.com/office/drawing/2014/main" id="{822DFD65-3AB3-4CD0-B298-2E3542A75BF2}"/>
                </a:ext>
              </a:extLst>
            </p:cNvPr>
            <p:cNvSpPr/>
            <p:nvPr/>
          </p:nvSpPr>
          <p:spPr>
            <a:xfrm>
              <a:off x="7658000" y="2918000"/>
              <a:ext cx="187550" cy="153025"/>
            </a:xfrm>
            <a:custGeom>
              <a:avLst/>
              <a:gdLst/>
              <a:ahLst/>
              <a:cxnLst/>
              <a:rect l="l" t="t" r="r" b="b"/>
              <a:pathLst>
                <a:path w="7502" h="6121" extrusionOk="0">
                  <a:moveTo>
                    <a:pt x="2841" y="0"/>
                  </a:moveTo>
                  <a:cubicBezTo>
                    <a:pt x="1477" y="0"/>
                    <a:pt x="249" y="1003"/>
                    <a:pt x="0" y="2396"/>
                  </a:cubicBezTo>
                  <a:cubicBezTo>
                    <a:pt x="529" y="1605"/>
                    <a:pt x="1432" y="1099"/>
                    <a:pt x="2402" y="1099"/>
                  </a:cubicBezTo>
                  <a:cubicBezTo>
                    <a:pt x="2730" y="1099"/>
                    <a:pt x="3065" y="1156"/>
                    <a:pt x="3397" y="1281"/>
                  </a:cubicBezTo>
                  <a:cubicBezTo>
                    <a:pt x="3730" y="1403"/>
                    <a:pt x="4030" y="1595"/>
                    <a:pt x="4282" y="1848"/>
                  </a:cubicBezTo>
                  <a:cubicBezTo>
                    <a:pt x="4287" y="1838"/>
                    <a:pt x="4297" y="1829"/>
                    <a:pt x="4301" y="1820"/>
                  </a:cubicBezTo>
                  <a:cubicBezTo>
                    <a:pt x="4621" y="1483"/>
                    <a:pt x="5027" y="1331"/>
                    <a:pt x="5426" y="1331"/>
                  </a:cubicBezTo>
                  <a:cubicBezTo>
                    <a:pt x="6183" y="1331"/>
                    <a:pt x="6917" y="1879"/>
                    <a:pt x="7000" y="2757"/>
                  </a:cubicBezTo>
                  <a:cubicBezTo>
                    <a:pt x="7037" y="3033"/>
                    <a:pt x="7056" y="3314"/>
                    <a:pt x="7051" y="3595"/>
                  </a:cubicBezTo>
                  <a:lnTo>
                    <a:pt x="7047" y="4434"/>
                  </a:lnTo>
                  <a:cubicBezTo>
                    <a:pt x="7028" y="4977"/>
                    <a:pt x="6986" y="5544"/>
                    <a:pt x="6920" y="6120"/>
                  </a:cubicBezTo>
                  <a:cubicBezTo>
                    <a:pt x="7145" y="5947"/>
                    <a:pt x="7290" y="5694"/>
                    <a:pt x="7323" y="5413"/>
                  </a:cubicBezTo>
                  <a:cubicBezTo>
                    <a:pt x="7412" y="4696"/>
                    <a:pt x="7468" y="3998"/>
                    <a:pt x="7492" y="3328"/>
                  </a:cubicBezTo>
                  <a:lnTo>
                    <a:pt x="7496" y="2494"/>
                  </a:lnTo>
                  <a:cubicBezTo>
                    <a:pt x="7501" y="2213"/>
                    <a:pt x="7482" y="1932"/>
                    <a:pt x="7445" y="1656"/>
                  </a:cubicBezTo>
                  <a:cubicBezTo>
                    <a:pt x="7362" y="781"/>
                    <a:pt x="6629" y="235"/>
                    <a:pt x="5872" y="235"/>
                  </a:cubicBezTo>
                  <a:cubicBezTo>
                    <a:pt x="5472" y="235"/>
                    <a:pt x="5067" y="387"/>
                    <a:pt x="4746" y="723"/>
                  </a:cubicBezTo>
                  <a:cubicBezTo>
                    <a:pt x="4737" y="728"/>
                    <a:pt x="4732" y="737"/>
                    <a:pt x="4728" y="747"/>
                  </a:cubicBezTo>
                  <a:cubicBezTo>
                    <a:pt x="4475" y="498"/>
                    <a:pt x="4175" y="306"/>
                    <a:pt x="3842" y="185"/>
                  </a:cubicBezTo>
                  <a:cubicBezTo>
                    <a:pt x="3508" y="59"/>
                    <a:pt x="3171" y="0"/>
                    <a:pt x="28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50;p47">
              <a:extLst>
                <a:ext uri="{FF2B5EF4-FFF2-40B4-BE49-F238E27FC236}">
                  <a16:creationId xmlns:a16="http://schemas.microsoft.com/office/drawing/2014/main" id="{69DC6A8E-E8BF-448B-9590-40EB3C345961}"/>
                </a:ext>
              </a:extLst>
            </p:cNvPr>
            <p:cNvSpPr/>
            <p:nvPr/>
          </p:nvSpPr>
          <p:spPr>
            <a:xfrm>
              <a:off x="7729450" y="3103675"/>
              <a:ext cx="46625" cy="42000"/>
            </a:xfrm>
            <a:custGeom>
              <a:avLst/>
              <a:gdLst/>
              <a:ahLst/>
              <a:cxnLst/>
              <a:rect l="l" t="t" r="r" b="b"/>
              <a:pathLst>
                <a:path w="1865" h="1680" extrusionOk="0">
                  <a:moveTo>
                    <a:pt x="0" y="0"/>
                  </a:moveTo>
                  <a:lnTo>
                    <a:pt x="0" y="1481"/>
                  </a:lnTo>
                  <a:cubicBezTo>
                    <a:pt x="308" y="1615"/>
                    <a:pt x="615" y="1679"/>
                    <a:pt x="922" y="1679"/>
                  </a:cubicBezTo>
                  <a:cubicBezTo>
                    <a:pt x="1237" y="1679"/>
                    <a:pt x="1552" y="1611"/>
                    <a:pt x="1865" y="1481"/>
                  </a:cubicBezTo>
                  <a:lnTo>
                    <a:pt x="1865" y="0"/>
                  </a:lnTo>
                  <a:cubicBezTo>
                    <a:pt x="1579" y="150"/>
                    <a:pt x="1261" y="230"/>
                    <a:pt x="933" y="230"/>
                  </a:cubicBezTo>
                  <a:cubicBezTo>
                    <a:pt x="609" y="230"/>
                    <a:pt x="291" y="15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51;p47">
              <a:extLst>
                <a:ext uri="{FF2B5EF4-FFF2-40B4-BE49-F238E27FC236}">
                  <a16:creationId xmlns:a16="http://schemas.microsoft.com/office/drawing/2014/main" id="{AC7684AF-1811-4670-8247-C4409FC0A63A}"/>
                </a:ext>
              </a:extLst>
            </p:cNvPr>
            <p:cNvSpPr/>
            <p:nvPr/>
          </p:nvSpPr>
          <p:spPr>
            <a:xfrm>
              <a:off x="7729550" y="3109400"/>
              <a:ext cx="46650" cy="22775"/>
            </a:xfrm>
            <a:custGeom>
              <a:avLst/>
              <a:gdLst/>
              <a:ahLst/>
              <a:cxnLst/>
              <a:rect l="l" t="t" r="r" b="b"/>
              <a:pathLst>
                <a:path w="1866" h="911" extrusionOk="0">
                  <a:moveTo>
                    <a:pt x="1" y="1"/>
                  </a:moveTo>
                  <a:lnTo>
                    <a:pt x="1" y="718"/>
                  </a:lnTo>
                  <a:cubicBezTo>
                    <a:pt x="282" y="840"/>
                    <a:pt x="590" y="910"/>
                    <a:pt x="903" y="910"/>
                  </a:cubicBezTo>
                  <a:cubicBezTo>
                    <a:pt x="913" y="910"/>
                    <a:pt x="923" y="910"/>
                    <a:pt x="933" y="910"/>
                  </a:cubicBezTo>
                  <a:cubicBezTo>
                    <a:pt x="1252" y="910"/>
                    <a:pt x="1570" y="844"/>
                    <a:pt x="1866" y="713"/>
                  </a:cubicBezTo>
                  <a:lnTo>
                    <a:pt x="1866" y="1"/>
                  </a:lnTo>
                  <a:cubicBezTo>
                    <a:pt x="1580" y="146"/>
                    <a:pt x="1257" y="226"/>
                    <a:pt x="933" y="226"/>
                  </a:cubicBezTo>
                  <a:cubicBezTo>
                    <a:pt x="610" y="226"/>
                    <a:pt x="287" y="151"/>
                    <a:pt x="1"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52;p47">
              <a:extLst>
                <a:ext uri="{FF2B5EF4-FFF2-40B4-BE49-F238E27FC236}">
                  <a16:creationId xmlns:a16="http://schemas.microsoft.com/office/drawing/2014/main" id="{6F30726D-CA86-46C2-BF3A-C379080A235A}"/>
                </a:ext>
              </a:extLst>
            </p:cNvPr>
            <p:cNvSpPr/>
            <p:nvPr/>
          </p:nvSpPr>
          <p:spPr>
            <a:xfrm>
              <a:off x="7695125" y="2989000"/>
              <a:ext cx="115500" cy="132150"/>
            </a:xfrm>
            <a:custGeom>
              <a:avLst/>
              <a:gdLst/>
              <a:ahLst/>
              <a:cxnLst/>
              <a:rect l="l" t="t" r="r" b="b"/>
              <a:pathLst>
                <a:path w="4620" h="5286" extrusionOk="0">
                  <a:moveTo>
                    <a:pt x="1458" y="1"/>
                  </a:moveTo>
                  <a:cubicBezTo>
                    <a:pt x="1458" y="1"/>
                    <a:pt x="816" y="652"/>
                    <a:pt x="1" y="985"/>
                  </a:cubicBezTo>
                  <a:lnTo>
                    <a:pt x="1" y="2976"/>
                  </a:lnTo>
                  <a:cubicBezTo>
                    <a:pt x="1" y="4250"/>
                    <a:pt x="1036" y="5285"/>
                    <a:pt x="2310" y="5285"/>
                  </a:cubicBezTo>
                  <a:cubicBezTo>
                    <a:pt x="3585" y="5285"/>
                    <a:pt x="4620" y="4250"/>
                    <a:pt x="4620" y="2976"/>
                  </a:cubicBezTo>
                  <a:lnTo>
                    <a:pt x="4620" y="985"/>
                  </a:lnTo>
                  <a:cubicBezTo>
                    <a:pt x="2723" y="961"/>
                    <a:pt x="1458" y="1"/>
                    <a:pt x="1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53;p47">
              <a:extLst>
                <a:ext uri="{FF2B5EF4-FFF2-40B4-BE49-F238E27FC236}">
                  <a16:creationId xmlns:a16="http://schemas.microsoft.com/office/drawing/2014/main" id="{4F2E0071-9DAA-4DBE-8A3A-E99534345883}"/>
                </a:ext>
              </a:extLst>
            </p:cNvPr>
            <p:cNvSpPr/>
            <p:nvPr/>
          </p:nvSpPr>
          <p:spPr>
            <a:xfrm>
              <a:off x="7714925" y="2989000"/>
              <a:ext cx="95600" cy="127700"/>
            </a:xfrm>
            <a:custGeom>
              <a:avLst/>
              <a:gdLst/>
              <a:ahLst/>
              <a:cxnLst/>
              <a:rect l="l" t="t" r="r" b="b"/>
              <a:pathLst>
                <a:path w="3824" h="5108" extrusionOk="0">
                  <a:moveTo>
                    <a:pt x="661" y="1"/>
                  </a:moveTo>
                  <a:cubicBezTo>
                    <a:pt x="455" y="198"/>
                    <a:pt x="235" y="380"/>
                    <a:pt x="0" y="544"/>
                  </a:cubicBezTo>
                  <a:cubicBezTo>
                    <a:pt x="919" y="1144"/>
                    <a:pt x="1991" y="1467"/>
                    <a:pt x="3088" y="1481"/>
                  </a:cubicBezTo>
                  <a:lnTo>
                    <a:pt x="3088" y="3472"/>
                  </a:lnTo>
                  <a:cubicBezTo>
                    <a:pt x="3088" y="4081"/>
                    <a:pt x="2844" y="4672"/>
                    <a:pt x="2408" y="5107"/>
                  </a:cubicBezTo>
                  <a:cubicBezTo>
                    <a:pt x="3266" y="4747"/>
                    <a:pt x="3823" y="3908"/>
                    <a:pt x="3823" y="2980"/>
                  </a:cubicBezTo>
                  <a:lnTo>
                    <a:pt x="3823" y="989"/>
                  </a:lnTo>
                  <a:cubicBezTo>
                    <a:pt x="1926" y="966"/>
                    <a:pt x="661" y="1"/>
                    <a:pt x="661" y="1"/>
                  </a:cubicBez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9445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8" name="Google Shape;478;p35"/>
          <p:cNvSpPr txBox="1">
            <a:spLocks noGrp="1"/>
          </p:cNvSpPr>
          <p:nvPr>
            <p:ph type="body" idx="4294967295"/>
          </p:nvPr>
        </p:nvSpPr>
        <p:spPr>
          <a:xfrm>
            <a:off x="3168504" y="101361"/>
            <a:ext cx="5741581" cy="3742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İlkin</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səhiyyə</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xidməti</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çərçivəsində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aşağıdakı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xidmətlərin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həyata</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keçirilməsi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nəzərdə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tutulur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Ailə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həkimin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sahə-terapevti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sahə-pediatrı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müayinəsi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Hamilə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qadınlara</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doğuşa</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qədər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nəzarət</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(antenatal)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qulluq</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Yenidoğulmuşların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patronajı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Uşaqların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icbari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dispanserizasiyası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Peyvəndləmə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Xəstəliklərin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erkən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aşkarlanması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və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profilaktikası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İxtisaslaşdırılmış</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yardım</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tələb</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etməyən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vəziyyətlərin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və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xəstəliklərin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diaqnostikası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və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müalicəsi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Tibbi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profilaktik</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tədbirlər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Tibbi-sanitar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maarifləndirmə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işinin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aparılması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0" lvl="0" indent="0" algn="l" rtl="0">
              <a:spcBef>
                <a:spcPts val="600"/>
              </a:spcBef>
              <a:spcAft>
                <a:spcPts val="0"/>
              </a:spcAft>
              <a:buNone/>
            </a:pP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Təcili</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və</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təxirəsalınmaz</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tibbi</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yardım</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xidməti</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üzrə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ambulans</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tibbi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təxliyyə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zərərçəkənin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hadisə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yerindən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daşınması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və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digər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təcili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təxirəsalınmaz</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xidmətlərin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göstərilməsi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xidmətlər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p>
          <a:p>
            <a:pPr marL="0" lvl="0" indent="0" algn="l" rtl="0">
              <a:spcBef>
                <a:spcPts val="600"/>
              </a:spcBef>
              <a:spcAft>
                <a:spcPts val="0"/>
              </a:spcAft>
              <a:buNone/>
            </a:pPr>
            <a:endParaRPr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endParaRPr>
          </a:p>
        </p:txBody>
      </p:sp>
      <p:grpSp>
        <p:nvGrpSpPr>
          <p:cNvPr id="41" name="Google Shape;1899;p66">
            <a:extLst>
              <a:ext uri="{FF2B5EF4-FFF2-40B4-BE49-F238E27FC236}">
                <a16:creationId xmlns:a16="http://schemas.microsoft.com/office/drawing/2014/main" id="{B1E308F6-F363-4BC4-9657-2DA3252FC494}"/>
              </a:ext>
            </a:extLst>
          </p:cNvPr>
          <p:cNvGrpSpPr/>
          <p:nvPr/>
        </p:nvGrpSpPr>
        <p:grpSpPr>
          <a:xfrm>
            <a:off x="233915" y="792631"/>
            <a:ext cx="2658372" cy="3938395"/>
            <a:chOff x="1927175" y="238100"/>
            <a:chExt cx="3727650" cy="5216725"/>
          </a:xfrm>
        </p:grpSpPr>
        <p:sp>
          <p:nvSpPr>
            <p:cNvPr id="42" name="Google Shape;1900;p66">
              <a:extLst>
                <a:ext uri="{FF2B5EF4-FFF2-40B4-BE49-F238E27FC236}">
                  <a16:creationId xmlns:a16="http://schemas.microsoft.com/office/drawing/2014/main" id="{EEE55DC2-45F5-435C-8652-1583E54A88B2}"/>
                </a:ext>
              </a:extLst>
            </p:cNvPr>
            <p:cNvSpPr/>
            <p:nvPr/>
          </p:nvSpPr>
          <p:spPr>
            <a:xfrm>
              <a:off x="2522500" y="245075"/>
              <a:ext cx="923075" cy="990725"/>
            </a:xfrm>
            <a:custGeom>
              <a:avLst/>
              <a:gdLst/>
              <a:ahLst/>
              <a:cxnLst/>
              <a:rect l="l" t="t" r="r" b="b"/>
              <a:pathLst>
                <a:path w="36923" h="39629" extrusionOk="0">
                  <a:moveTo>
                    <a:pt x="13329" y="1"/>
                  </a:moveTo>
                  <a:cubicBezTo>
                    <a:pt x="11744" y="1"/>
                    <a:pt x="10176" y="691"/>
                    <a:pt x="9115" y="2017"/>
                  </a:cubicBezTo>
                  <a:cubicBezTo>
                    <a:pt x="8166" y="3165"/>
                    <a:pt x="7548" y="4555"/>
                    <a:pt x="6776" y="5835"/>
                  </a:cubicBezTo>
                  <a:cubicBezTo>
                    <a:pt x="5165" y="8550"/>
                    <a:pt x="2252" y="10139"/>
                    <a:pt x="861" y="13052"/>
                  </a:cubicBezTo>
                  <a:cubicBezTo>
                    <a:pt x="0" y="14862"/>
                    <a:pt x="221" y="17179"/>
                    <a:pt x="927" y="19011"/>
                  </a:cubicBezTo>
                  <a:cubicBezTo>
                    <a:pt x="1634" y="20931"/>
                    <a:pt x="3068" y="22520"/>
                    <a:pt x="2825" y="24683"/>
                  </a:cubicBezTo>
                  <a:cubicBezTo>
                    <a:pt x="2671" y="25985"/>
                    <a:pt x="2207" y="27243"/>
                    <a:pt x="1987" y="28523"/>
                  </a:cubicBezTo>
                  <a:cubicBezTo>
                    <a:pt x="1766" y="29803"/>
                    <a:pt x="1854" y="31237"/>
                    <a:pt x="2649" y="32275"/>
                  </a:cubicBezTo>
                  <a:cubicBezTo>
                    <a:pt x="3478" y="33362"/>
                    <a:pt x="4887" y="33748"/>
                    <a:pt x="6296" y="33748"/>
                  </a:cubicBezTo>
                  <a:cubicBezTo>
                    <a:pt x="6688" y="33748"/>
                    <a:pt x="7080" y="33718"/>
                    <a:pt x="7460" y="33665"/>
                  </a:cubicBezTo>
                  <a:cubicBezTo>
                    <a:pt x="9063" y="33442"/>
                    <a:pt x="10628" y="32901"/>
                    <a:pt x="12225" y="32901"/>
                  </a:cubicBezTo>
                  <a:cubicBezTo>
                    <a:pt x="12365" y="32901"/>
                    <a:pt x="12506" y="32906"/>
                    <a:pt x="12646" y="32915"/>
                  </a:cubicBezTo>
                  <a:cubicBezTo>
                    <a:pt x="15052" y="33069"/>
                    <a:pt x="17126" y="34526"/>
                    <a:pt x="19068" y="35938"/>
                  </a:cubicBezTo>
                  <a:cubicBezTo>
                    <a:pt x="20702" y="37152"/>
                    <a:pt x="22578" y="39116"/>
                    <a:pt x="24630" y="39513"/>
                  </a:cubicBezTo>
                  <a:cubicBezTo>
                    <a:pt x="25031" y="39590"/>
                    <a:pt x="25429" y="39629"/>
                    <a:pt x="25820" y="39629"/>
                  </a:cubicBezTo>
                  <a:cubicBezTo>
                    <a:pt x="27453" y="39629"/>
                    <a:pt x="28956" y="38951"/>
                    <a:pt x="29971" y="37527"/>
                  </a:cubicBezTo>
                  <a:cubicBezTo>
                    <a:pt x="31185" y="35850"/>
                    <a:pt x="31538" y="33731"/>
                    <a:pt x="31913" y="31723"/>
                  </a:cubicBezTo>
                  <a:cubicBezTo>
                    <a:pt x="32266" y="29692"/>
                    <a:pt x="32178" y="27839"/>
                    <a:pt x="33568" y="26338"/>
                  </a:cubicBezTo>
                  <a:cubicBezTo>
                    <a:pt x="35179" y="24572"/>
                    <a:pt x="36923" y="22520"/>
                    <a:pt x="36746" y="20136"/>
                  </a:cubicBezTo>
                  <a:cubicBezTo>
                    <a:pt x="36592" y="17863"/>
                    <a:pt x="34760" y="16098"/>
                    <a:pt x="32862" y="14840"/>
                  </a:cubicBezTo>
                  <a:cubicBezTo>
                    <a:pt x="31317" y="13824"/>
                    <a:pt x="29574" y="13008"/>
                    <a:pt x="28227" y="11684"/>
                  </a:cubicBezTo>
                  <a:cubicBezTo>
                    <a:pt x="27036" y="10536"/>
                    <a:pt x="26682" y="8484"/>
                    <a:pt x="26263" y="6939"/>
                  </a:cubicBezTo>
                  <a:cubicBezTo>
                    <a:pt x="26064" y="6100"/>
                    <a:pt x="25800" y="5284"/>
                    <a:pt x="25491" y="4489"/>
                  </a:cubicBezTo>
                  <a:cubicBezTo>
                    <a:pt x="25093" y="3430"/>
                    <a:pt x="23858" y="2900"/>
                    <a:pt x="22710" y="2768"/>
                  </a:cubicBezTo>
                  <a:cubicBezTo>
                    <a:pt x="21584" y="2657"/>
                    <a:pt x="20415" y="2790"/>
                    <a:pt x="19289" y="2525"/>
                  </a:cubicBezTo>
                  <a:cubicBezTo>
                    <a:pt x="18340" y="2260"/>
                    <a:pt x="17457" y="1797"/>
                    <a:pt x="16707" y="1179"/>
                  </a:cubicBezTo>
                  <a:cubicBezTo>
                    <a:pt x="15707" y="386"/>
                    <a:pt x="14513" y="1"/>
                    <a:pt x="13329" y="1"/>
                  </a:cubicBezTo>
                  <a:close/>
                </a:path>
              </a:pathLst>
            </a:custGeom>
            <a:solidFill>
              <a:srgbClr val="CE4E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901;p66">
              <a:extLst>
                <a:ext uri="{FF2B5EF4-FFF2-40B4-BE49-F238E27FC236}">
                  <a16:creationId xmlns:a16="http://schemas.microsoft.com/office/drawing/2014/main" id="{64A5F16F-3B0C-4AB9-A443-3BFD83572BC7}"/>
                </a:ext>
              </a:extLst>
            </p:cNvPr>
            <p:cNvSpPr/>
            <p:nvPr/>
          </p:nvSpPr>
          <p:spPr>
            <a:xfrm>
              <a:off x="2643325" y="474200"/>
              <a:ext cx="667625" cy="590975"/>
            </a:xfrm>
            <a:custGeom>
              <a:avLst/>
              <a:gdLst/>
              <a:ahLst/>
              <a:cxnLst/>
              <a:rect l="l" t="t" r="r" b="b"/>
              <a:pathLst>
                <a:path w="26705" h="23639" extrusionOk="0">
                  <a:moveTo>
                    <a:pt x="14741" y="1"/>
                  </a:moveTo>
                  <a:cubicBezTo>
                    <a:pt x="13933" y="1"/>
                    <a:pt x="13124" y="196"/>
                    <a:pt x="12360" y="488"/>
                  </a:cubicBezTo>
                  <a:cubicBezTo>
                    <a:pt x="10991" y="1018"/>
                    <a:pt x="9733" y="1812"/>
                    <a:pt x="8321" y="2210"/>
                  </a:cubicBezTo>
                  <a:cubicBezTo>
                    <a:pt x="6489" y="2695"/>
                    <a:pt x="4569" y="2210"/>
                    <a:pt x="2804" y="2894"/>
                  </a:cubicBezTo>
                  <a:cubicBezTo>
                    <a:pt x="1435" y="3424"/>
                    <a:pt x="266" y="4461"/>
                    <a:pt x="133" y="6006"/>
                  </a:cubicBezTo>
                  <a:cubicBezTo>
                    <a:pt x="1" y="7418"/>
                    <a:pt x="883" y="8786"/>
                    <a:pt x="1148" y="10155"/>
                  </a:cubicBezTo>
                  <a:cubicBezTo>
                    <a:pt x="1457" y="11633"/>
                    <a:pt x="1523" y="13156"/>
                    <a:pt x="1347" y="14657"/>
                  </a:cubicBezTo>
                  <a:cubicBezTo>
                    <a:pt x="1215" y="15650"/>
                    <a:pt x="994" y="16643"/>
                    <a:pt x="1237" y="17614"/>
                  </a:cubicBezTo>
                  <a:cubicBezTo>
                    <a:pt x="1590" y="18740"/>
                    <a:pt x="2539" y="19600"/>
                    <a:pt x="3708" y="19843"/>
                  </a:cubicBezTo>
                  <a:cubicBezTo>
                    <a:pt x="4437" y="19998"/>
                    <a:pt x="5209" y="19998"/>
                    <a:pt x="5959" y="20174"/>
                  </a:cubicBezTo>
                  <a:cubicBezTo>
                    <a:pt x="6710" y="20329"/>
                    <a:pt x="7438" y="20572"/>
                    <a:pt x="8144" y="20858"/>
                  </a:cubicBezTo>
                  <a:cubicBezTo>
                    <a:pt x="9844" y="21543"/>
                    <a:pt x="11389" y="22558"/>
                    <a:pt x="13110" y="23176"/>
                  </a:cubicBezTo>
                  <a:cubicBezTo>
                    <a:pt x="13937" y="23483"/>
                    <a:pt x="14803" y="23639"/>
                    <a:pt x="15669" y="23639"/>
                  </a:cubicBezTo>
                  <a:cubicBezTo>
                    <a:pt x="16420" y="23639"/>
                    <a:pt x="17171" y="23522"/>
                    <a:pt x="17899" y="23286"/>
                  </a:cubicBezTo>
                  <a:cubicBezTo>
                    <a:pt x="19267" y="22845"/>
                    <a:pt x="19620" y="21388"/>
                    <a:pt x="20238" y="20196"/>
                  </a:cubicBezTo>
                  <a:cubicBezTo>
                    <a:pt x="21077" y="18519"/>
                    <a:pt x="21938" y="16776"/>
                    <a:pt x="23306" y="15451"/>
                  </a:cubicBezTo>
                  <a:cubicBezTo>
                    <a:pt x="23924" y="14856"/>
                    <a:pt x="24674" y="14480"/>
                    <a:pt x="25204" y="13730"/>
                  </a:cubicBezTo>
                  <a:cubicBezTo>
                    <a:pt x="26705" y="11678"/>
                    <a:pt x="26352" y="8808"/>
                    <a:pt x="24387" y="7175"/>
                  </a:cubicBezTo>
                  <a:cubicBezTo>
                    <a:pt x="23218" y="6182"/>
                    <a:pt x="21629" y="5807"/>
                    <a:pt x="20459" y="4836"/>
                  </a:cubicBezTo>
                  <a:cubicBezTo>
                    <a:pt x="19687" y="4196"/>
                    <a:pt x="19135" y="3357"/>
                    <a:pt x="18561" y="2541"/>
                  </a:cubicBezTo>
                  <a:cubicBezTo>
                    <a:pt x="17921" y="1592"/>
                    <a:pt x="17281" y="599"/>
                    <a:pt x="16156" y="223"/>
                  </a:cubicBezTo>
                  <a:cubicBezTo>
                    <a:pt x="15690" y="68"/>
                    <a:pt x="15215" y="1"/>
                    <a:pt x="14741" y="1"/>
                  </a:cubicBezTo>
                  <a:close/>
                </a:path>
              </a:pathLst>
            </a:custGeom>
            <a:solidFill>
              <a:srgbClr val="AD42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902;p66">
              <a:extLst>
                <a:ext uri="{FF2B5EF4-FFF2-40B4-BE49-F238E27FC236}">
                  <a16:creationId xmlns:a16="http://schemas.microsoft.com/office/drawing/2014/main" id="{1750CFEA-FDBC-49E2-AF37-7F2DC406E5F0}"/>
                </a:ext>
              </a:extLst>
            </p:cNvPr>
            <p:cNvSpPr/>
            <p:nvPr/>
          </p:nvSpPr>
          <p:spPr>
            <a:xfrm>
              <a:off x="1942075" y="1048875"/>
              <a:ext cx="654925" cy="818025"/>
            </a:xfrm>
            <a:custGeom>
              <a:avLst/>
              <a:gdLst/>
              <a:ahLst/>
              <a:cxnLst/>
              <a:rect l="l" t="t" r="r" b="b"/>
              <a:pathLst>
                <a:path w="26197" h="32721" extrusionOk="0">
                  <a:moveTo>
                    <a:pt x="22333" y="0"/>
                  </a:moveTo>
                  <a:cubicBezTo>
                    <a:pt x="21861" y="0"/>
                    <a:pt x="21334" y="67"/>
                    <a:pt x="20746" y="211"/>
                  </a:cubicBezTo>
                  <a:cubicBezTo>
                    <a:pt x="18936" y="652"/>
                    <a:pt x="8078" y="13232"/>
                    <a:pt x="2914" y="22369"/>
                  </a:cubicBezTo>
                  <a:cubicBezTo>
                    <a:pt x="1126" y="25547"/>
                    <a:pt x="0" y="28305"/>
                    <a:pt x="199" y="29983"/>
                  </a:cubicBezTo>
                  <a:cubicBezTo>
                    <a:pt x="428" y="31974"/>
                    <a:pt x="1534" y="32720"/>
                    <a:pt x="3012" y="32720"/>
                  </a:cubicBezTo>
                  <a:cubicBezTo>
                    <a:pt x="5662" y="32720"/>
                    <a:pt x="9506" y="30320"/>
                    <a:pt x="11631" y="28394"/>
                  </a:cubicBezTo>
                  <a:cubicBezTo>
                    <a:pt x="13375" y="26805"/>
                    <a:pt x="17104" y="22015"/>
                    <a:pt x="20238" y="17822"/>
                  </a:cubicBezTo>
                  <a:cubicBezTo>
                    <a:pt x="21452" y="16211"/>
                    <a:pt x="22555" y="14688"/>
                    <a:pt x="23438" y="13497"/>
                  </a:cubicBezTo>
                  <a:cubicBezTo>
                    <a:pt x="25248" y="11025"/>
                    <a:pt x="26197" y="8045"/>
                    <a:pt x="26109" y="5000"/>
                  </a:cubicBezTo>
                  <a:cubicBezTo>
                    <a:pt x="26014" y="2443"/>
                    <a:pt x="25188" y="0"/>
                    <a:pt x="22333" y="0"/>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903;p66">
              <a:extLst>
                <a:ext uri="{FF2B5EF4-FFF2-40B4-BE49-F238E27FC236}">
                  <a16:creationId xmlns:a16="http://schemas.microsoft.com/office/drawing/2014/main" id="{32673D70-A71F-4B19-B485-14B8C0C65AE3}"/>
                </a:ext>
              </a:extLst>
            </p:cNvPr>
            <p:cNvSpPr/>
            <p:nvPr/>
          </p:nvSpPr>
          <p:spPr>
            <a:xfrm>
              <a:off x="3276725" y="1051200"/>
              <a:ext cx="361400" cy="865725"/>
            </a:xfrm>
            <a:custGeom>
              <a:avLst/>
              <a:gdLst/>
              <a:ahLst/>
              <a:cxnLst/>
              <a:rect l="l" t="t" r="r" b="b"/>
              <a:pathLst>
                <a:path w="14456" h="34629" extrusionOk="0">
                  <a:moveTo>
                    <a:pt x="955" y="1"/>
                  </a:moveTo>
                  <a:cubicBezTo>
                    <a:pt x="448" y="1"/>
                    <a:pt x="130" y="268"/>
                    <a:pt x="111" y="890"/>
                  </a:cubicBezTo>
                  <a:cubicBezTo>
                    <a:pt x="22" y="3428"/>
                    <a:pt x="0" y="5856"/>
                    <a:pt x="45" y="8173"/>
                  </a:cubicBezTo>
                  <a:cubicBezTo>
                    <a:pt x="354" y="22938"/>
                    <a:pt x="3200" y="32781"/>
                    <a:pt x="5562" y="33796"/>
                  </a:cubicBezTo>
                  <a:cubicBezTo>
                    <a:pt x="6600" y="34239"/>
                    <a:pt x="7859" y="34629"/>
                    <a:pt x="9109" y="34629"/>
                  </a:cubicBezTo>
                  <a:cubicBezTo>
                    <a:pt x="11155" y="34629"/>
                    <a:pt x="13174" y="33584"/>
                    <a:pt x="14147" y="30022"/>
                  </a:cubicBezTo>
                  <a:cubicBezTo>
                    <a:pt x="14456" y="28919"/>
                    <a:pt x="13970" y="25763"/>
                    <a:pt x="13176" y="22055"/>
                  </a:cubicBezTo>
                  <a:cubicBezTo>
                    <a:pt x="11918" y="16162"/>
                    <a:pt x="9799" y="8924"/>
                    <a:pt x="8696" y="6606"/>
                  </a:cubicBezTo>
                  <a:cubicBezTo>
                    <a:pt x="7255" y="3638"/>
                    <a:pt x="2824" y="1"/>
                    <a:pt x="955" y="1"/>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904;p66">
              <a:extLst>
                <a:ext uri="{FF2B5EF4-FFF2-40B4-BE49-F238E27FC236}">
                  <a16:creationId xmlns:a16="http://schemas.microsoft.com/office/drawing/2014/main" id="{BC51D640-9A18-4D2B-89A9-880341E4AD4A}"/>
                </a:ext>
              </a:extLst>
            </p:cNvPr>
            <p:cNvSpPr/>
            <p:nvPr/>
          </p:nvSpPr>
          <p:spPr>
            <a:xfrm>
              <a:off x="3260175" y="5137550"/>
              <a:ext cx="805000" cy="317275"/>
            </a:xfrm>
            <a:custGeom>
              <a:avLst/>
              <a:gdLst/>
              <a:ahLst/>
              <a:cxnLst/>
              <a:rect l="l" t="t" r="r" b="b"/>
              <a:pathLst>
                <a:path w="32200" h="12691" extrusionOk="0">
                  <a:moveTo>
                    <a:pt x="12139" y="0"/>
                  </a:moveTo>
                  <a:lnTo>
                    <a:pt x="0" y="949"/>
                  </a:lnTo>
                  <a:lnTo>
                    <a:pt x="883" y="6974"/>
                  </a:lnTo>
                  <a:lnTo>
                    <a:pt x="1722" y="12690"/>
                  </a:lnTo>
                  <a:lnTo>
                    <a:pt x="32200" y="12690"/>
                  </a:lnTo>
                  <a:cubicBezTo>
                    <a:pt x="32200" y="12690"/>
                    <a:pt x="30037" y="8938"/>
                    <a:pt x="24961" y="7835"/>
                  </a:cubicBezTo>
                  <a:cubicBezTo>
                    <a:pt x="22776" y="7394"/>
                    <a:pt x="20613" y="6731"/>
                    <a:pt x="18561" y="5871"/>
                  </a:cubicBezTo>
                  <a:cubicBezTo>
                    <a:pt x="12337" y="3200"/>
                    <a:pt x="12139" y="0"/>
                    <a:pt x="12139" y="0"/>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905;p66">
              <a:extLst>
                <a:ext uri="{FF2B5EF4-FFF2-40B4-BE49-F238E27FC236}">
                  <a16:creationId xmlns:a16="http://schemas.microsoft.com/office/drawing/2014/main" id="{83716B0D-15BF-4981-B25C-D338BC4F7AD8}"/>
                </a:ext>
              </a:extLst>
            </p:cNvPr>
            <p:cNvSpPr/>
            <p:nvPr/>
          </p:nvSpPr>
          <p:spPr>
            <a:xfrm>
              <a:off x="3282250" y="5284300"/>
              <a:ext cx="782925" cy="170525"/>
            </a:xfrm>
            <a:custGeom>
              <a:avLst/>
              <a:gdLst/>
              <a:ahLst/>
              <a:cxnLst/>
              <a:rect l="l" t="t" r="r" b="b"/>
              <a:pathLst>
                <a:path w="31317" h="6821" extrusionOk="0">
                  <a:moveTo>
                    <a:pt x="17678" y="1"/>
                  </a:moveTo>
                  <a:cubicBezTo>
                    <a:pt x="16486" y="1303"/>
                    <a:pt x="15272" y="2892"/>
                    <a:pt x="14698" y="4503"/>
                  </a:cubicBezTo>
                  <a:cubicBezTo>
                    <a:pt x="7393" y="3863"/>
                    <a:pt x="2891" y="1943"/>
                    <a:pt x="0" y="1104"/>
                  </a:cubicBezTo>
                  <a:lnTo>
                    <a:pt x="0" y="1104"/>
                  </a:lnTo>
                  <a:lnTo>
                    <a:pt x="839" y="6820"/>
                  </a:lnTo>
                  <a:lnTo>
                    <a:pt x="31317" y="6820"/>
                  </a:lnTo>
                  <a:cubicBezTo>
                    <a:pt x="31317" y="6820"/>
                    <a:pt x="29154" y="3068"/>
                    <a:pt x="24078" y="1965"/>
                  </a:cubicBezTo>
                  <a:cubicBezTo>
                    <a:pt x="21893" y="1524"/>
                    <a:pt x="19730" y="861"/>
                    <a:pt x="17678"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906;p66">
              <a:extLst>
                <a:ext uri="{FF2B5EF4-FFF2-40B4-BE49-F238E27FC236}">
                  <a16:creationId xmlns:a16="http://schemas.microsoft.com/office/drawing/2014/main" id="{CAB42ED9-D25F-4209-A22C-DB27802859D8}"/>
                </a:ext>
              </a:extLst>
            </p:cNvPr>
            <p:cNvSpPr/>
            <p:nvPr/>
          </p:nvSpPr>
          <p:spPr>
            <a:xfrm>
              <a:off x="2942925" y="2502450"/>
              <a:ext cx="727750" cy="2829325"/>
            </a:xfrm>
            <a:custGeom>
              <a:avLst/>
              <a:gdLst/>
              <a:ahLst/>
              <a:cxnLst/>
              <a:rect l="l" t="t" r="r" b="b"/>
              <a:pathLst>
                <a:path w="29110" h="113173" extrusionOk="0">
                  <a:moveTo>
                    <a:pt x="19841" y="0"/>
                  </a:moveTo>
                  <a:lnTo>
                    <a:pt x="0" y="221"/>
                  </a:lnTo>
                  <a:lnTo>
                    <a:pt x="640" y="7592"/>
                  </a:lnTo>
                  <a:lnTo>
                    <a:pt x="9976" y="113173"/>
                  </a:lnTo>
                  <a:lnTo>
                    <a:pt x="29110" y="106508"/>
                  </a:lnTo>
                  <a:lnTo>
                    <a:pt x="20503" y="7592"/>
                  </a:lnTo>
                  <a:lnTo>
                    <a:pt x="19841" y="0"/>
                  </a:ln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907;p66">
              <a:extLst>
                <a:ext uri="{FF2B5EF4-FFF2-40B4-BE49-F238E27FC236}">
                  <a16:creationId xmlns:a16="http://schemas.microsoft.com/office/drawing/2014/main" id="{02385BD5-CA3B-4EA7-B259-AAE3E0E54061}"/>
                </a:ext>
              </a:extLst>
            </p:cNvPr>
            <p:cNvSpPr/>
            <p:nvPr/>
          </p:nvSpPr>
          <p:spPr>
            <a:xfrm>
              <a:off x="2942925" y="2502450"/>
              <a:ext cx="512575" cy="189825"/>
            </a:xfrm>
            <a:custGeom>
              <a:avLst/>
              <a:gdLst/>
              <a:ahLst/>
              <a:cxnLst/>
              <a:rect l="l" t="t" r="r" b="b"/>
              <a:pathLst>
                <a:path w="20503" h="7593" extrusionOk="0">
                  <a:moveTo>
                    <a:pt x="19841" y="0"/>
                  </a:moveTo>
                  <a:lnTo>
                    <a:pt x="0" y="221"/>
                  </a:lnTo>
                  <a:lnTo>
                    <a:pt x="640" y="7592"/>
                  </a:lnTo>
                  <a:lnTo>
                    <a:pt x="20503" y="7592"/>
                  </a:lnTo>
                  <a:lnTo>
                    <a:pt x="19841"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908;p66">
              <a:extLst>
                <a:ext uri="{FF2B5EF4-FFF2-40B4-BE49-F238E27FC236}">
                  <a16:creationId xmlns:a16="http://schemas.microsoft.com/office/drawing/2014/main" id="{77FEDD54-4E5A-444A-9547-CA5AB7F53D0C}"/>
                </a:ext>
              </a:extLst>
            </p:cNvPr>
            <p:cNvSpPr/>
            <p:nvPr/>
          </p:nvSpPr>
          <p:spPr>
            <a:xfrm>
              <a:off x="2112000" y="5137550"/>
              <a:ext cx="772475" cy="317275"/>
            </a:xfrm>
            <a:custGeom>
              <a:avLst/>
              <a:gdLst/>
              <a:ahLst/>
              <a:cxnLst/>
              <a:rect l="l" t="t" r="r" b="b"/>
              <a:pathLst>
                <a:path w="30899" h="12691" extrusionOk="0">
                  <a:moveTo>
                    <a:pt x="18650" y="0"/>
                  </a:moveTo>
                  <a:cubicBezTo>
                    <a:pt x="18650" y="0"/>
                    <a:pt x="18804" y="3200"/>
                    <a:pt x="12889" y="5871"/>
                  </a:cubicBezTo>
                  <a:cubicBezTo>
                    <a:pt x="10903" y="6731"/>
                    <a:pt x="8829" y="7394"/>
                    <a:pt x="6688" y="7835"/>
                  </a:cubicBezTo>
                  <a:cubicBezTo>
                    <a:pt x="1744" y="8938"/>
                    <a:pt x="1" y="12690"/>
                    <a:pt x="1" y="12690"/>
                  </a:cubicBezTo>
                  <a:lnTo>
                    <a:pt x="30457" y="12690"/>
                  </a:lnTo>
                  <a:lnTo>
                    <a:pt x="30677" y="6974"/>
                  </a:lnTo>
                  <a:lnTo>
                    <a:pt x="30898" y="949"/>
                  </a:lnTo>
                  <a:lnTo>
                    <a:pt x="18650" y="0"/>
                  </a:ln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909;p66">
              <a:extLst>
                <a:ext uri="{FF2B5EF4-FFF2-40B4-BE49-F238E27FC236}">
                  <a16:creationId xmlns:a16="http://schemas.microsoft.com/office/drawing/2014/main" id="{FEF801B8-CAEC-4D1A-A4F5-6803B4C2A913}"/>
                </a:ext>
              </a:extLst>
            </p:cNvPr>
            <p:cNvSpPr/>
            <p:nvPr/>
          </p:nvSpPr>
          <p:spPr>
            <a:xfrm>
              <a:off x="2112000" y="5284300"/>
              <a:ext cx="766950" cy="170525"/>
            </a:xfrm>
            <a:custGeom>
              <a:avLst/>
              <a:gdLst/>
              <a:ahLst/>
              <a:cxnLst/>
              <a:rect l="l" t="t" r="r" b="b"/>
              <a:pathLst>
                <a:path w="30678" h="6821" extrusionOk="0">
                  <a:moveTo>
                    <a:pt x="12889" y="1"/>
                  </a:moveTo>
                  <a:cubicBezTo>
                    <a:pt x="10903" y="861"/>
                    <a:pt x="8829" y="1524"/>
                    <a:pt x="6688" y="1965"/>
                  </a:cubicBezTo>
                  <a:cubicBezTo>
                    <a:pt x="1744" y="3068"/>
                    <a:pt x="1" y="6820"/>
                    <a:pt x="1" y="6820"/>
                  </a:cubicBezTo>
                  <a:lnTo>
                    <a:pt x="30457" y="6820"/>
                  </a:lnTo>
                  <a:lnTo>
                    <a:pt x="30677" y="1104"/>
                  </a:lnTo>
                  <a:lnTo>
                    <a:pt x="30677" y="1104"/>
                  </a:lnTo>
                  <a:cubicBezTo>
                    <a:pt x="27875" y="1943"/>
                    <a:pt x="23593" y="3863"/>
                    <a:pt x="16354" y="4503"/>
                  </a:cubicBezTo>
                  <a:cubicBezTo>
                    <a:pt x="15604" y="2914"/>
                    <a:pt x="14214" y="1303"/>
                    <a:pt x="12889"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910;p66">
              <a:extLst>
                <a:ext uri="{FF2B5EF4-FFF2-40B4-BE49-F238E27FC236}">
                  <a16:creationId xmlns:a16="http://schemas.microsoft.com/office/drawing/2014/main" id="{E53F46AF-0CD4-4903-B6C1-C5850F5EC174}"/>
                </a:ext>
              </a:extLst>
            </p:cNvPr>
            <p:cNvSpPr/>
            <p:nvPr/>
          </p:nvSpPr>
          <p:spPr>
            <a:xfrm>
              <a:off x="2411050" y="2502450"/>
              <a:ext cx="560025" cy="2829325"/>
            </a:xfrm>
            <a:custGeom>
              <a:avLst/>
              <a:gdLst/>
              <a:ahLst/>
              <a:cxnLst/>
              <a:rect l="l" t="t" r="r" b="b"/>
              <a:pathLst>
                <a:path w="22401" h="113173" extrusionOk="0">
                  <a:moveTo>
                    <a:pt x="0" y="0"/>
                  </a:moveTo>
                  <a:lnTo>
                    <a:pt x="177" y="7592"/>
                  </a:lnTo>
                  <a:lnTo>
                    <a:pt x="2538" y="106508"/>
                  </a:lnTo>
                  <a:lnTo>
                    <a:pt x="22401" y="113173"/>
                  </a:lnTo>
                  <a:lnTo>
                    <a:pt x="22401" y="113173"/>
                  </a:lnTo>
                  <a:lnTo>
                    <a:pt x="20017" y="7592"/>
                  </a:lnTo>
                  <a:lnTo>
                    <a:pt x="19863" y="221"/>
                  </a:lnTo>
                  <a:lnTo>
                    <a:pt x="0" y="0"/>
                  </a:ln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911;p66">
              <a:extLst>
                <a:ext uri="{FF2B5EF4-FFF2-40B4-BE49-F238E27FC236}">
                  <a16:creationId xmlns:a16="http://schemas.microsoft.com/office/drawing/2014/main" id="{F705D36C-D6AD-445D-9E2A-9844E2DB5EE9}"/>
                </a:ext>
              </a:extLst>
            </p:cNvPr>
            <p:cNvSpPr/>
            <p:nvPr/>
          </p:nvSpPr>
          <p:spPr>
            <a:xfrm>
              <a:off x="2411050" y="2502450"/>
              <a:ext cx="500450" cy="189825"/>
            </a:xfrm>
            <a:custGeom>
              <a:avLst/>
              <a:gdLst/>
              <a:ahLst/>
              <a:cxnLst/>
              <a:rect l="l" t="t" r="r" b="b"/>
              <a:pathLst>
                <a:path w="20018" h="7593" extrusionOk="0">
                  <a:moveTo>
                    <a:pt x="0" y="0"/>
                  </a:moveTo>
                  <a:lnTo>
                    <a:pt x="177" y="7592"/>
                  </a:lnTo>
                  <a:lnTo>
                    <a:pt x="20017" y="7592"/>
                  </a:lnTo>
                  <a:lnTo>
                    <a:pt x="19863" y="221"/>
                  </a:lnTo>
                  <a:lnTo>
                    <a:pt x="0"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912;p66">
              <a:extLst>
                <a:ext uri="{FF2B5EF4-FFF2-40B4-BE49-F238E27FC236}">
                  <a16:creationId xmlns:a16="http://schemas.microsoft.com/office/drawing/2014/main" id="{5F99AC4C-3CD1-4C41-B515-52604E6EEEC5}"/>
                </a:ext>
              </a:extLst>
            </p:cNvPr>
            <p:cNvSpPr/>
            <p:nvPr/>
          </p:nvSpPr>
          <p:spPr>
            <a:xfrm>
              <a:off x="2346500" y="974125"/>
              <a:ext cx="1157550" cy="1572475"/>
            </a:xfrm>
            <a:custGeom>
              <a:avLst/>
              <a:gdLst/>
              <a:ahLst/>
              <a:cxnLst/>
              <a:rect l="l" t="t" r="r" b="b"/>
              <a:pathLst>
                <a:path w="46302" h="62899" extrusionOk="0">
                  <a:moveTo>
                    <a:pt x="14147" y="1"/>
                  </a:moveTo>
                  <a:cubicBezTo>
                    <a:pt x="14147" y="1"/>
                    <a:pt x="13441" y="89"/>
                    <a:pt x="12403" y="288"/>
                  </a:cubicBezTo>
                  <a:cubicBezTo>
                    <a:pt x="9954" y="729"/>
                    <a:pt x="5628" y="1744"/>
                    <a:pt x="4569" y="3201"/>
                  </a:cubicBezTo>
                  <a:cubicBezTo>
                    <a:pt x="3046" y="5297"/>
                    <a:pt x="7835" y="29155"/>
                    <a:pt x="7835" y="29155"/>
                  </a:cubicBezTo>
                  <a:cubicBezTo>
                    <a:pt x="7835" y="29155"/>
                    <a:pt x="0" y="55064"/>
                    <a:pt x="1060" y="62899"/>
                  </a:cubicBezTo>
                  <a:lnTo>
                    <a:pt x="46258" y="62899"/>
                  </a:lnTo>
                  <a:cubicBezTo>
                    <a:pt x="46302" y="61398"/>
                    <a:pt x="46214" y="59919"/>
                    <a:pt x="45971" y="58441"/>
                  </a:cubicBezTo>
                  <a:cubicBezTo>
                    <a:pt x="45574" y="56123"/>
                    <a:pt x="38975" y="34738"/>
                    <a:pt x="37629" y="31185"/>
                  </a:cubicBezTo>
                  <a:cubicBezTo>
                    <a:pt x="39549" y="21364"/>
                    <a:pt x="40100" y="5915"/>
                    <a:pt x="39769" y="4106"/>
                  </a:cubicBezTo>
                  <a:cubicBezTo>
                    <a:pt x="39438" y="2296"/>
                    <a:pt x="35929" y="1391"/>
                    <a:pt x="34296" y="1060"/>
                  </a:cubicBezTo>
                  <a:cubicBezTo>
                    <a:pt x="33502" y="906"/>
                    <a:pt x="32332" y="729"/>
                    <a:pt x="31339" y="575"/>
                  </a:cubicBezTo>
                  <a:cubicBezTo>
                    <a:pt x="30258" y="442"/>
                    <a:pt x="29397" y="332"/>
                    <a:pt x="29397" y="332"/>
                  </a:cubicBezTo>
                  <a:lnTo>
                    <a:pt x="14147" y="1"/>
                  </a:ln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913;p66">
              <a:extLst>
                <a:ext uri="{FF2B5EF4-FFF2-40B4-BE49-F238E27FC236}">
                  <a16:creationId xmlns:a16="http://schemas.microsoft.com/office/drawing/2014/main" id="{E5E67DAE-F016-4533-9654-A233CBA07DD5}"/>
                </a:ext>
              </a:extLst>
            </p:cNvPr>
            <p:cNvSpPr/>
            <p:nvPr/>
          </p:nvSpPr>
          <p:spPr>
            <a:xfrm>
              <a:off x="3073675" y="2140500"/>
              <a:ext cx="235625" cy="269800"/>
            </a:xfrm>
            <a:custGeom>
              <a:avLst/>
              <a:gdLst/>
              <a:ahLst/>
              <a:cxnLst/>
              <a:rect l="l" t="t" r="r" b="b"/>
              <a:pathLst>
                <a:path w="9425" h="10792" extrusionOk="0">
                  <a:moveTo>
                    <a:pt x="1" y="1"/>
                  </a:moveTo>
                  <a:lnTo>
                    <a:pt x="1" y="7504"/>
                  </a:lnTo>
                  <a:cubicBezTo>
                    <a:pt x="1" y="7504"/>
                    <a:pt x="222" y="9711"/>
                    <a:pt x="3135" y="10550"/>
                  </a:cubicBezTo>
                  <a:cubicBezTo>
                    <a:pt x="3721" y="10717"/>
                    <a:pt x="4299" y="10792"/>
                    <a:pt x="4852" y="10792"/>
                  </a:cubicBezTo>
                  <a:cubicBezTo>
                    <a:pt x="7066" y="10792"/>
                    <a:pt x="8864" y="9601"/>
                    <a:pt x="9093" y="8453"/>
                  </a:cubicBezTo>
                  <a:cubicBezTo>
                    <a:pt x="9425" y="6886"/>
                    <a:pt x="9226" y="354"/>
                    <a:pt x="9204" y="199"/>
                  </a:cubicBezTo>
                  <a:lnTo>
                    <a:pt x="1" y="1"/>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914;p66">
              <a:extLst>
                <a:ext uri="{FF2B5EF4-FFF2-40B4-BE49-F238E27FC236}">
                  <a16:creationId xmlns:a16="http://schemas.microsoft.com/office/drawing/2014/main" id="{868CAC4F-646F-4E03-ACFB-E2A27D4DA686}"/>
                </a:ext>
              </a:extLst>
            </p:cNvPr>
            <p:cNvSpPr/>
            <p:nvPr/>
          </p:nvSpPr>
          <p:spPr>
            <a:xfrm>
              <a:off x="2529675" y="2140500"/>
              <a:ext cx="235050" cy="269800"/>
            </a:xfrm>
            <a:custGeom>
              <a:avLst/>
              <a:gdLst/>
              <a:ahLst/>
              <a:cxnLst/>
              <a:rect l="l" t="t" r="r" b="b"/>
              <a:pathLst>
                <a:path w="9402" h="10792" extrusionOk="0">
                  <a:moveTo>
                    <a:pt x="0" y="1"/>
                  </a:moveTo>
                  <a:lnTo>
                    <a:pt x="0" y="7504"/>
                  </a:lnTo>
                  <a:cubicBezTo>
                    <a:pt x="0" y="7504"/>
                    <a:pt x="199" y="9711"/>
                    <a:pt x="3134" y="10550"/>
                  </a:cubicBezTo>
                  <a:cubicBezTo>
                    <a:pt x="3716" y="10717"/>
                    <a:pt x="4292" y="10792"/>
                    <a:pt x="4843" y="10792"/>
                  </a:cubicBezTo>
                  <a:cubicBezTo>
                    <a:pt x="7051" y="10792"/>
                    <a:pt x="8863" y="9601"/>
                    <a:pt x="9093" y="8453"/>
                  </a:cubicBezTo>
                  <a:cubicBezTo>
                    <a:pt x="9402" y="6886"/>
                    <a:pt x="9225" y="354"/>
                    <a:pt x="9203" y="199"/>
                  </a:cubicBezTo>
                  <a:lnTo>
                    <a:pt x="0" y="1"/>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915;p66">
              <a:extLst>
                <a:ext uri="{FF2B5EF4-FFF2-40B4-BE49-F238E27FC236}">
                  <a16:creationId xmlns:a16="http://schemas.microsoft.com/office/drawing/2014/main" id="{A90A3A5D-606F-4433-9DED-16D5C4DCC883}"/>
                </a:ext>
              </a:extLst>
            </p:cNvPr>
            <p:cNvSpPr/>
            <p:nvPr/>
          </p:nvSpPr>
          <p:spPr>
            <a:xfrm>
              <a:off x="2656575" y="974125"/>
              <a:ext cx="473400" cy="299625"/>
            </a:xfrm>
            <a:custGeom>
              <a:avLst/>
              <a:gdLst/>
              <a:ahLst/>
              <a:cxnLst/>
              <a:rect l="l" t="t" r="r" b="b"/>
              <a:pathLst>
                <a:path w="18936" h="11985" extrusionOk="0">
                  <a:moveTo>
                    <a:pt x="1722" y="1"/>
                  </a:moveTo>
                  <a:cubicBezTo>
                    <a:pt x="1722" y="1"/>
                    <a:pt x="1038" y="89"/>
                    <a:pt x="0" y="288"/>
                  </a:cubicBezTo>
                  <a:cubicBezTo>
                    <a:pt x="376" y="2936"/>
                    <a:pt x="4326" y="10793"/>
                    <a:pt x="9512" y="11984"/>
                  </a:cubicBezTo>
                  <a:cubicBezTo>
                    <a:pt x="15250" y="9689"/>
                    <a:pt x="18495" y="4481"/>
                    <a:pt x="18936" y="575"/>
                  </a:cubicBezTo>
                  <a:cubicBezTo>
                    <a:pt x="17855" y="442"/>
                    <a:pt x="16994" y="332"/>
                    <a:pt x="16994" y="332"/>
                  </a:cubicBezTo>
                  <a:lnTo>
                    <a:pt x="1722" y="1"/>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916;p66">
              <a:extLst>
                <a:ext uri="{FF2B5EF4-FFF2-40B4-BE49-F238E27FC236}">
                  <a16:creationId xmlns:a16="http://schemas.microsoft.com/office/drawing/2014/main" id="{1969FAB6-1E2A-4DB7-839C-6B5427BD0E32}"/>
                </a:ext>
              </a:extLst>
            </p:cNvPr>
            <p:cNvSpPr/>
            <p:nvPr/>
          </p:nvSpPr>
          <p:spPr>
            <a:xfrm>
              <a:off x="3183475" y="1337175"/>
              <a:ext cx="128575" cy="113675"/>
            </a:xfrm>
            <a:custGeom>
              <a:avLst/>
              <a:gdLst/>
              <a:ahLst/>
              <a:cxnLst/>
              <a:rect l="l" t="t" r="r" b="b"/>
              <a:pathLst>
                <a:path w="5143" h="4547" extrusionOk="0">
                  <a:moveTo>
                    <a:pt x="3664" y="0"/>
                  </a:moveTo>
                  <a:lnTo>
                    <a:pt x="1" y="221"/>
                  </a:lnTo>
                  <a:lnTo>
                    <a:pt x="1832" y="4547"/>
                  </a:lnTo>
                  <a:lnTo>
                    <a:pt x="5143" y="2472"/>
                  </a:lnTo>
                  <a:lnTo>
                    <a:pt x="3664" y="0"/>
                  </a:ln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917;p66">
              <a:extLst>
                <a:ext uri="{FF2B5EF4-FFF2-40B4-BE49-F238E27FC236}">
                  <a16:creationId xmlns:a16="http://schemas.microsoft.com/office/drawing/2014/main" id="{46048158-F82B-4A7E-B291-FE7FA1D08A0D}"/>
                </a:ext>
              </a:extLst>
            </p:cNvPr>
            <p:cNvSpPr/>
            <p:nvPr/>
          </p:nvSpPr>
          <p:spPr>
            <a:xfrm>
              <a:off x="3011900" y="1168000"/>
              <a:ext cx="268150" cy="204900"/>
            </a:xfrm>
            <a:custGeom>
              <a:avLst/>
              <a:gdLst/>
              <a:ahLst/>
              <a:cxnLst/>
              <a:rect l="l" t="t" r="r" b="b"/>
              <a:pathLst>
                <a:path w="10726" h="8196" extrusionOk="0">
                  <a:moveTo>
                    <a:pt x="5219" y="0"/>
                  </a:moveTo>
                  <a:cubicBezTo>
                    <a:pt x="4283" y="0"/>
                    <a:pt x="3009" y="279"/>
                    <a:pt x="2604" y="522"/>
                  </a:cubicBezTo>
                  <a:cubicBezTo>
                    <a:pt x="2030" y="875"/>
                    <a:pt x="1876" y="2000"/>
                    <a:pt x="1589" y="2221"/>
                  </a:cubicBezTo>
                  <a:cubicBezTo>
                    <a:pt x="1302" y="2442"/>
                    <a:pt x="0" y="2795"/>
                    <a:pt x="0" y="3126"/>
                  </a:cubicBezTo>
                  <a:cubicBezTo>
                    <a:pt x="0" y="3409"/>
                    <a:pt x="498" y="3804"/>
                    <a:pt x="1344" y="3804"/>
                  </a:cubicBezTo>
                  <a:cubicBezTo>
                    <a:pt x="1489" y="3804"/>
                    <a:pt x="1645" y="3792"/>
                    <a:pt x="1810" y="3766"/>
                  </a:cubicBezTo>
                  <a:cubicBezTo>
                    <a:pt x="2935" y="3612"/>
                    <a:pt x="3686" y="1824"/>
                    <a:pt x="3686" y="1824"/>
                  </a:cubicBezTo>
                  <a:lnTo>
                    <a:pt x="4855" y="1691"/>
                  </a:lnTo>
                  <a:cubicBezTo>
                    <a:pt x="4855" y="1691"/>
                    <a:pt x="5407" y="6348"/>
                    <a:pt x="5959" y="6878"/>
                  </a:cubicBezTo>
                  <a:cubicBezTo>
                    <a:pt x="6047" y="6966"/>
                    <a:pt x="6753" y="8003"/>
                    <a:pt x="7857" y="8180"/>
                  </a:cubicBezTo>
                  <a:cubicBezTo>
                    <a:pt x="7932" y="8190"/>
                    <a:pt x="8008" y="8195"/>
                    <a:pt x="8086" y="8195"/>
                  </a:cubicBezTo>
                  <a:cubicBezTo>
                    <a:pt x="9141" y="8195"/>
                    <a:pt x="10342" y="7261"/>
                    <a:pt x="10527" y="6767"/>
                  </a:cubicBezTo>
                  <a:cubicBezTo>
                    <a:pt x="10726" y="6216"/>
                    <a:pt x="6775" y="478"/>
                    <a:pt x="6047" y="125"/>
                  </a:cubicBezTo>
                  <a:cubicBezTo>
                    <a:pt x="5854" y="37"/>
                    <a:pt x="5559" y="0"/>
                    <a:pt x="5219"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918;p66">
              <a:extLst>
                <a:ext uri="{FF2B5EF4-FFF2-40B4-BE49-F238E27FC236}">
                  <a16:creationId xmlns:a16="http://schemas.microsoft.com/office/drawing/2014/main" id="{5F236892-667C-470F-B37A-E03131A4E8A2}"/>
                </a:ext>
              </a:extLst>
            </p:cNvPr>
            <p:cNvSpPr/>
            <p:nvPr/>
          </p:nvSpPr>
          <p:spPr>
            <a:xfrm>
              <a:off x="3031750" y="1111325"/>
              <a:ext cx="78375" cy="321900"/>
            </a:xfrm>
            <a:custGeom>
              <a:avLst/>
              <a:gdLst/>
              <a:ahLst/>
              <a:cxnLst/>
              <a:rect l="l" t="t" r="r" b="b"/>
              <a:pathLst>
                <a:path w="3135" h="12876" extrusionOk="0">
                  <a:moveTo>
                    <a:pt x="2338" y="1"/>
                  </a:moveTo>
                  <a:cubicBezTo>
                    <a:pt x="2002" y="1"/>
                    <a:pt x="1744" y="207"/>
                    <a:pt x="1744" y="207"/>
                  </a:cubicBezTo>
                  <a:cubicBezTo>
                    <a:pt x="1744" y="207"/>
                    <a:pt x="1" y="10359"/>
                    <a:pt x="1" y="10668"/>
                  </a:cubicBezTo>
                  <a:cubicBezTo>
                    <a:pt x="1" y="10973"/>
                    <a:pt x="259" y="12875"/>
                    <a:pt x="500" y="12875"/>
                  </a:cubicBezTo>
                  <a:cubicBezTo>
                    <a:pt x="503" y="12875"/>
                    <a:pt x="505" y="12875"/>
                    <a:pt x="508" y="12875"/>
                  </a:cubicBezTo>
                  <a:cubicBezTo>
                    <a:pt x="773" y="12808"/>
                    <a:pt x="1612" y="11065"/>
                    <a:pt x="1612" y="11065"/>
                  </a:cubicBezTo>
                  <a:cubicBezTo>
                    <a:pt x="1612" y="11065"/>
                    <a:pt x="2825" y="3451"/>
                    <a:pt x="3134" y="494"/>
                  </a:cubicBezTo>
                  <a:cubicBezTo>
                    <a:pt x="2873" y="111"/>
                    <a:pt x="2584" y="1"/>
                    <a:pt x="2338"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919;p66">
              <a:extLst>
                <a:ext uri="{FF2B5EF4-FFF2-40B4-BE49-F238E27FC236}">
                  <a16:creationId xmlns:a16="http://schemas.microsoft.com/office/drawing/2014/main" id="{B2A7D80F-DD84-4471-B0CF-2FE186210A76}"/>
                </a:ext>
              </a:extLst>
            </p:cNvPr>
            <p:cNvSpPr/>
            <p:nvPr/>
          </p:nvSpPr>
          <p:spPr>
            <a:xfrm>
              <a:off x="3029550" y="1183225"/>
              <a:ext cx="217950" cy="174425"/>
            </a:xfrm>
            <a:custGeom>
              <a:avLst/>
              <a:gdLst/>
              <a:ahLst/>
              <a:cxnLst/>
              <a:rect l="l" t="t" r="r" b="b"/>
              <a:pathLst>
                <a:path w="8718" h="6977" extrusionOk="0">
                  <a:moveTo>
                    <a:pt x="4607" y="0"/>
                  </a:moveTo>
                  <a:cubicBezTo>
                    <a:pt x="3735" y="0"/>
                    <a:pt x="965" y="1954"/>
                    <a:pt x="375" y="2914"/>
                  </a:cubicBezTo>
                  <a:cubicBezTo>
                    <a:pt x="0" y="3510"/>
                    <a:pt x="331" y="3907"/>
                    <a:pt x="640" y="4128"/>
                  </a:cubicBezTo>
                  <a:cubicBezTo>
                    <a:pt x="773" y="4194"/>
                    <a:pt x="883" y="4260"/>
                    <a:pt x="1015" y="4327"/>
                  </a:cubicBezTo>
                  <a:cubicBezTo>
                    <a:pt x="1015" y="4327"/>
                    <a:pt x="905" y="5187"/>
                    <a:pt x="1700" y="5276"/>
                  </a:cubicBezTo>
                  <a:cubicBezTo>
                    <a:pt x="1782" y="5285"/>
                    <a:pt x="1860" y="5290"/>
                    <a:pt x="1938" y="5290"/>
                  </a:cubicBezTo>
                  <a:cubicBezTo>
                    <a:pt x="2048" y="5290"/>
                    <a:pt x="2157" y="5279"/>
                    <a:pt x="2273" y="5254"/>
                  </a:cubicBezTo>
                  <a:cubicBezTo>
                    <a:pt x="2498" y="5926"/>
                    <a:pt x="2817" y="6108"/>
                    <a:pt x="3257" y="6108"/>
                  </a:cubicBezTo>
                  <a:cubicBezTo>
                    <a:pt x="3337" y="6108"/>
                    <a:pt x="3421" y="6102"/>
                    <a:pt x="3509" y="6092"/>
                  </a:cubicBezTo>
                  <a:cubicBezTo>
                    <a:pt x="3598" y="6313"/>
                    <a:pt x="3752" y="6490"/>
                    <a:pt x="3907" y="6644"/>
                  </a:cubicBezTo>
                  <a:cubicBezTo>
                    <a:pt x="4127" y="6843"/>
                    <a:pt x="4392" y="6953"/>
                    <a:pt x="4657" y="6975"/>
                  </a:cubicBezTo>
                  <a:cubicBezTo>
                    <a:pt x="4664" y="6976"/>
                    <a:pt x="4672" y="6976"/>
                    <a:pt x="4681" y="6976"/>
                  </a:cubicBezTo>
                  <a:cubicBezTo>
                    <a:pt x="5176" y="6976"/>
                    <a:pt x="7996" y="5753"/>
                    <a:pt x="8365" y="5276"/>
                  </a:cubicBezTo>
                  <a:cubicBezTo>
                    <a:pt x="8718" y="4790"/>
                    <a:pt x="5738" y="67"/>
                    <a:pt x="4635" y="1"/>
                  </a:cubicBezTo>
                  <a:cubicBezTo>
                    <a:pt x="4626" y="1"/>
                    <a:pt x="4616" y="0"/>
                    <a:pt x="4607" y="0"/>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920;p66">
              <a:extLst>
                <a:ext uri="{FF2B5EF4-FFF2-40B4-BE49-F238E27FC236}">
                  <a16:creationId xmlns:a16="http://schemas.microsoft.com/office/drawing/2014/main" id="{403379D9-8411-47F6-826B-53E44C258F40}"/>
                </a:ext>
              </a:extLst>
            </p:cNvPr>
            <p:cNvSpPr/>
            <p:nvPr/>
          </p:nvSpPr>
          <p:spPr>
            <a:xfrm>
              <a:off x="3045550" y="1224625"/>
              <a:ext cx="112025" cy="66775"/>
            </a:xfrm>
            <a:custGeom>
              <a:avLst/>
              <a:gdLst/>
              <a:ahLst/>
              <a:cxnLst/>
              <a:rect l="l" t="t" r="r" b="b"/>
              <a:pathLst>
                <a:path w="4481" h="2671" extrusionOk="0">
                  <a:moveTo>
                    <a:pt x="4480" y="0"/>
                  </a:moveTo>
                  <a:cubicBezTo>
                    <a:pt x="4414" y="22"/>
                    <a:pt x="2737" y="398"/>
                    <a:pt x="2075" y="618"/>
                  </a:cubicBezTo>
                  <a:cubicBezTo>
                    <a:pt x="1192" y="993"/>
                    <a:pt x="486" y="1633"/>
                    <a:pt x="0" y="2472"/>
                  </a:cubicBezTo>
                  <a:cubicBezTo>
                    <a:pt x="133" y="2538"/>
                    <a:pt x="243" y="2604"/>
                    <a:pt x="375" y="2671"/>
                  </a:cubicBezTo>
                  <a:cubicBezTo>
                    <a:pt x="486" y="2384"/>
                    <a:pt x="1016" y="1942"/>
                    <a:pt x="1501" y="1589"/>
                  </a:cubicBezTo>
                  <a:cubicBezTo>
                    <a:pt x="1964" y="1236"/>
                    <a:pt x="4414" y="44"/>
                    <a:pt x="4480"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921;p66">
              <a:extLst>
                <a:ext uri="{FF2B5EF4-FFF2-40B4-BE49-F238E27FC236}">
                  <a16:creationId xmlns:a16="http://schemas.microsoft.com/office/drawing/2014/main" id="{6570337C-457B-49F3-8AED-8C7E4035C71E}"/>
                </a:ext>
              </a:extLst>
            </p:cNvPr>
            <p:cNvSpPr/>
            <p:nvPr/>
          </p:nvSpPr>
          <p:spPr>
            <a:xfrm>
              <a:off x="3072025" y="1267650"/>
              <a:ext cx="97675" cy="47850"/>
            </a:xfrm>
            <a:custGeom>
              <a:avLst/>
              <a:gdLst/>
              <a:ahLst/>
              <a:cxnLst/>
              <a:rect l="l" t="t" r="r" b="b"/>
              <a:pathLst>
                <a:path w="3907" h="1914" extrusionOk="0">
                  <a:moveTo>
                    <a:pt x="3907" y="1"/>
                  </a:moveTo>
                  <a:cubicBezTo>
                    <a:pt x="3863" y="1"/>
                    <a:pt x="1832" y="332"/>
                    <a:pt x="1016" y="950"/>
                  </a:cubicBezTo>
                  <a:cubicBezTo>
                    <a:pt x="641" y="1237"/>
                    <a:pt x="310" y="1546"/>
                    <a:pt x="1" y="1899"/>
                  </a:cubicBezTo>
                  <a:cubicBezTo>
                    <a:pt x="83" y="1908"/>
                    <a:pt x="161" y="1913"/>
                    <a:pt x="239" y="1913"/>
                  </a:cubicBezTo>
                  <a:cubicBezTo>
                    <a:pt x="349" y="1913"/>
                    <a:pt x="458" y="1902"/>
                    <a:pt x="574" y="1877"/>
                  </a:cubicBezTo>
                  <a:lnTo>
                    <a:pt x="3907" y="1"/>
                  </a:ln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922;p66">
              <a:extLst>
                <a:ext uri="{FF2B5EF4-FFF2-40B4-BE49-F238E27FC236}">
                  <a16:creationId xmlns:a16="http://schemas.microsoft.com/office/drawing/2014/main" id="{01DB4750-D491-48E1-A5E2-37BEC2ADBC63}"/>
                </a:ext>
              </a:extLst>
            </p:cNvPr>
            <p:cNvSpPr/>
            <p:nvPr/>
          </p:nvSpPr>
          <p:spPr>
            <a:xfrm>
              <a:off x="3117275" y="1312350"/>
              <a:ext cx="64575" cy="36975"/>
            </a:xfrm>
            <a:custGeom>
              <a:avLst/>
              <a:gdLst/>
              <a:ahLst/>
              <a:cxnLst/>
              <a:rect l="l" t="t" r="r" b="b"/>
              <a:pathLst>
                <a:path w="2583" h="1479" extrusionOk="0">
                  <a:moveTo>
                    <a:pt x="2582" y="0"/>
                  </a:moveTo>
                  <a:lnTo>
                    <a:pt x="0" y="927"/>
                  </a:lnTo>
                  <a:cubicBezTo>
                    <a:pt x="89" y="1148"/>
                    <a:pt x="243" y="1325"/>
                    <a:pt x="398" y="1479"/>
                  </a:cubicBezTo>
                  <a:cubicBezTo>
                    <a:pt x="1324" y="1082"/>
                    <a:pt x="2582" y="0"/>
                    <a:pt x="258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923;p66">
              <a:extLst>
                <a:ext uri="{FF2B5EF4-FFF2-40B4-BE49-F238E27FC236}">
                  <a16:creationId xmlns:a16="http://schemas.microsoft.com/office/drawing/2014/main" id="{ABF9E1A3-FFC5-4EFF-8A2D-142D32E0A883}"/>
                </a:ext>
              </a:extLst>
            </p:cNvPr>
            <p:cNvSpPr/>
            <p:nvPr/>
          </p:nvSpPr>
          <p:spPr>
            <a:xfrm>
              <a:off x="3136025" y="1330550"/>
              <a:ext cx="512050" cy="599400"/>
            </a:xfrm>
            <a:custGeom>
              <a:avLst/>
              <a:gdLst/>
              <a:ahLst/>
              <a:cxnLst/>
              <a:rect l="l" t="t" r="r" b="b"/>
              <a:pathLst>
                <a:path w="20482" h="23976" extrusionOk="0">
                  <a:moveTo>
                    <a:pt x="7151" y="1"/>
                  </a:moveTo>
                  <a:lnTo>
                    <a:pt x="1" y="4282"/>
                  </a:lnTo>
                  <a:cubicBezTo>
                    <a:pt x="1" y="4282"/>
                    <a:pt x="7151" y="19885"/>
                    <a:pt x="8828" y="21651"/>
                  </a:cubicBezTo>
                  <a:cubicBezTo>
                    <a:pt x="10087" y="22959"/>
                    <a:pt x="12024" y="23976"/>
                    <a:pt x="14101" y="23976"/>
                  </a:cubicBezTo>
                  <a:cubicBezTo>
                    <a:pt x="14828" y="23976"/>
                    <a:pt x="15572" y="23851"/>
                    <a:pt x="16310" y="23571"/>
                  </a:cubicBezTo>
                  <a:cubicBezTo>
                    <a:pt x="19157" y="22512"/>
                    <a:pt x="20481" y="19576"/>
                    <a:pt x="19775" y="16641"/>
                  </a:cubicBezTo>
                  <a:cubicBezTo>
                    <a:pt x="19091" y="13706"/>
                    <a:pt x="7151" y="1"/>
                    <a:pt x="7151" y="1"/>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924;p66">
              <a:extLst>
                <a:ext uri="{FF2B5EF4-FFF2-40B4-BE49-F238E27FC236}">
                  <a16:creationId xmlns:a16="http://schemas.microsoft.com/office/drawing/2014/main" id="{0DAA077B-4BFF-45E9-B613-3B514ACEA375}"/>
                </a:ext>
              </a:extLst>
            </p:cNvPr>
            <p:cNvSpPr/>
            <p:nvPr/>
          </p:nvSpPr>
          <p:spPr>
            <a:xfrm>
              <a:off x="2579325" y="1325600"/>
              <a:ext cx="614100" cy="706225"/>
            </a:xfrm>
            <a:custGeom>
              <a:avLst/>
              <a:gdLst/>
              <a:ahLst/>
              <a:cxnLst/>
              <a:rect l="l" t="t" r="r" b="b"/>
              <a:pathLst>
                <a:path w="24564" h="28249" extrusionOk="0">
                  <a:moveTo>
                    <a:pt x="1" y="0"/>
                  </a:moveTo>
                  <a:lnTo>
                    <a:pt x="950" y="28249"/>
                  </a:lnTo>
                  <a:lnTo>
                    <a:pt x="23924" y="28249"/>
                  </a:lnTo>
                  <a:lnTo>
                    <a:pt x="24564" y="795"/>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925;p66">
              <a:extLst>
                <a:ext uri="{FF2B5EF4-FFF2-40B4-BE49-F238E27FC236}">
                  <a16:creationId xmlns:a16="http://schemas.microsoft.com/office/drawing/2014/main" id="{3D47FD41-5E3B-458D-9A19-7A2D78496A44}"/>
                </a:ext>
              </a:extLst>
            </p:cNvPr>
            <p:cNvSpPr/>
            <p:nvPr/>
          </p:nvSpPr>
          <p:spPr>
            <a:xfrm>
              <a:off x="2433675" y="1429600"/>
              <a:ext cx="185950" cy="253425"/>
            </a:xfrm>
            <a:custGeom>
              <a:avLst/>
              <a:gdLst/>
              <a:ahLst/>
              <a:cxnLst/>
              <a:rect l="l" t="t" r="r" b="b"/>
              <a:pathLst>
                <a:path w="7438" h="10137" extrusionOk="0">
                  <a:moveTo>
                    <a:pt x="6144" y="0"/>
                  </a:moveTo>
                  <a:cubicBezTo>
                    <a:pt x="5769" y="0"/>
                    <a:pt x="5394" y="120"/>
                    <a:pt x="5076" y="342"/>
                  </a:cubicBezTo>
                  <a:cubicBezTo>
                    <a:pt x="4414" y="850"/>
                    <a:pt x="1369" y="4491"/>
                    <a:pt x="795" y="6014"/>
                  </a:cubicBezTo>
                  <a:cubicBezTo>
                    <a:pt x="221" y="7559"/>
                    <a:pt x="0" y="9324"/>
                    <a:pt x="905" y="9788"/>
                  </a:cubicBezTo>
                  <a:cubicBezTo>
                    <a:pt x="1332" y="10007"/>
                    <a:pt x="1818" y="10137"/>
                    <a:pt x="2361" y="10137"/>
                  </a:cubicBezTo>
                  <a:cubicBezTo>
                    <a:pt x="2968" y="10137"/>
                    <a:pt x="3646" y="9974"/>
                    <a:pt x="4392" y="9589"/>
                  </a:cubicBezTo>
                  <a:cubicBezTo>
                    <a:pt x="5805" y="8861"/>
                    <a:pt x="6356" y="6764"/>
                    <a:pt x="6356" y="6698"/>
                  </a:cubicBezTo>
                  <a:cubicBezTo>
                    <a:pt x="6356" y="6610"/>
                    <a:pt x="7438" y="1070"/>
                    <a:pt x="7438" y="1070"/>
                  </a:cubicBezTo>
                  <a:cubicBezTo>
                    <a:pt x="7438" y="1070"/>
                    <a:pt x="7151" y="210"/>
                    <a:pt x="6577" y="55"/>
                  </a:cubicBezTo>
                  <a:cubicBezTo>
                    <a:pt x="6435" y="18"/>
                    <a:pt x="6289" y="0"/>
                    <a:pt x="6144" y="0"/>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926;p66">
              <a:extLst>
                <a:ext uri="{FF2B5EF4-FFF2-40B4-BE49-F238E27FC236}">
                  <a16:creationId xmlns:a16="http://schemas.microsoft.com/office/drawing/2014/main" id="{6A4297FE-C7BD-41CA-AC8F-D2A075480118}"/>
                </a:ext>
              </a:extLst>
            </p:cNvPr>
            <p:cNvSpPr/>
            <p:nvPr/>
          </p:nvSpPr>
          <p:spPr>
            <a:xfrm>
              <a:off x="2555050" y="1430475"/>
              <a:ext cx="156175" cy="207575"/>
            </a:xfrm>
            <a:custGeom>
              <a:avLst/>
              <a:gdLst/>
              <a:ahLst/>
              <a:cxnLst/>
              <a:rect l="l" t="t" r="r" b="b"/>
              <a:pathLst>
                <a:path w="6247" h="8303" extrusionOk="0">
                  <a:moveTo>
                    <a:pt x="1860" y="1"/>
                  </a:moveTo>
                  <a:cubicBezTo>
                    <a:pt x="1807" y="1"/>
                    <a:pt x="1760" y="7"/>
                    <a:pt x="1722" y="20"/>
                  </a:cubicBezTo>
                  <a:cubicBezTo>
                    <a:pt x="1104" y="241"/>
                    <a:pt x="861" y="1102"/>
                    <a:pt x="1236" y="1344"/>
                  </a:cubicBezTo>
                  <a:cubicBezTo>
                    <a:pt x="883" y="1477"/>
                    <a:pt x="619" y="1808"/>
                    <a:pt x="574" y="2205"/>
                  </a:cubicBezTo>
                  <a:cubicBezTo>
                    <a:pt x="486" y="2602"/>
                    <a:pt x="1060" y="2911"/>
                    <a:pt x="1060" y="2911"/>
                  </a:cubicBezTo>
                  <a:cubicBezTo>
                    <a:pt x="773" y="3066"/>
                    <a:pt x="508" y="3242"/>
                    <a:pt x="265" y="3441"/>
                  </a:cubicBezTo>
                  <a:cubicBezTo>
                    <a:pt x="89" y="3684"/>
                    <a:pt x="310" y="4545"/>
                    <a:pt x="508" y="4655"/>
                  </a:cubicBezTo>
                  <a:cubicBezTo>
                    <a:pt x="243" y="5317"/>
                    <a:pt x="1" y="5648"/>
                    <a:pt x="89" y="5935"/>
                  </a:cubicBezTo>
                  <a:cubicBezTo>
                    <a:pt x="177" y="6244"/>
                    <a:pt x="1832" y="7745"/>
                    <a:pt x="2384" y="7965"/>
                  </a:cubicBezTo>
                  <a:cubicBezTo>
                    <a:pt x="2734" y="8113"/>
                    <a:pt x="3527" y="8302"/>
                    <a:pt x="4157" y="8302"/>
                  </a:cubicBezTo>
                  <a:cubicBezTo>
                    <a:pt x="4561" y="8302"/>
                    <a:pt x="4898" y="8225"/>
                    <a:pt x="5010" y="8009"/>
                  </a:cubicBezTo>
                  <a:cubicBezTo>
                    <a:pt x="5077" y="7943"/>
                    <a:pt x="5099" y="7833"/>
                    <a:pt x="5099" y="7745"/>
                  </a:cubicBezTo>
                  <a:cubicBezTo>
                    <a:pt x="5077" y="7391"/>
                    <a:pt x="4569" y="7237"/>
                    <a:pt x="4326" y="7149"/>
                  </a:cubicBezTo>
                  <a:cubicBezTo>
                    <a:pt x="3766" y="6825"/>
                    <a:pt x="3226" y="6460"/>
                    <a:pt x="2708" y="6073"/>
                  </a:cubicBezTo>
                  <a:lnTo>
                    <a:pt x="2708" y="6073"/>
                  </a:lnTo>
                  <a:cubicBezTo>
                    <a:pt x="2897" y="6150"/>
                    <a:pt x="3863" y="6701"/>
                    <a:pt x="4515" y="6701"/>
                  </a:cubicBezTo>
                  <a:cubicBezTo>
                    <a:pt x="4756" y="6701"/>
                    <a:pt x="4955" y="6625"/>
                    <a:pt x="5054" y="6420"/>
                  </a:cubicBezTo>
                  <a:cubicBezTo>
                    <a:pt x="5430" y="5626"/>
                    <a:pt x="3973" y="4831"/>
                    <a:pt x="3554" y="4589"/>
                  </a:cubicBezTo>
                  <a:cubicBezTo>
                    <a:pt x="3068" y="4236"/>
                    <a:pt x="2605" y="3860"/>
                    <a:pt x="2163" y="3441"/>
                  </a:cubicBezTo>
                  <a:lnTo>
                    <a:pt x="2163" y="3441"/>
                  </a:lnTo>
                  <a:cubicBezTo>
                    <a:pt x="2201" y="3460"/>
                    <a:pt x="3840" y="4256"/>
                    <a:pt x="4701" y="4256"/>
                  </a:cubicBezTo>
                  <a:cubicBezTo>
                    <a:pt x="4856" y="4256"/>
                    <a:pt x="4986" y="4230"/>
                    <a:pt x="5077" y="4169"/>
                  </a:cubicBezTo>
                  <a:cubicBezTo>
                    <a:pt x="5143" y="4125"/>
                    <a:pt x="5187" y="4059"/>
                    <a:pt x="5231" y="3993"/>
                  </a:cubicBezTo>
                  <a:cubicBezTo>
                    <a:pt x="5430" y="3551"/>
                    <a:pt x="4746" y="2911"/>
                    <a:pt x="4723" y="2889"/>
                  </a:cubicBezTo>
                  <a:cubicBezTo>
                    <a:pt x="4726" y="2889"/>
                    <a:pt x="4729" y="2888"/>
                    <a:pt x="4732" y="2888"/>
                  </a:cubicBezTo>
                  <a:cubicBezTo>
                    <a:pt x="4811" y="2888"/>
                    <a:pt x="5062" y="3073"/>
                    <a:pt x="5382" y="3073"/>
                  </a:cubicBezTo>
                  <a:cubicBezTo>
                    <a:pt x="5487" y="3073"/>
                    <a:pt x="5600" y="3053"/>
                    <a:pt x="5717" y="3000"/>
                  </a:cubicBezTo>
                  <a:cubicBezTo>
                    <a:pt x="6246" y="2757"/>
                    <a:pt x="6246" y="2029"/>
                    <a:pt x="5717" y="1808"/>
                  </a:cubicBezTo>
                  <a:cubicBezTo>
                    <a:pt x="5219" y="1538"/>
                    <a:pt x="2692" y="1"/>
                    <a:pt x="1860" y="1"/>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927;p66">
              <a:extLst>
                <a:ext uri="{FF2B5EF4-FFF2-40B4-BE49-F238E27FC236}">
                  <a16:creationId xmlns:a16="http://schemas.microsoft.com/office/drawing/2014/main" id="{75DAC2F4-1161-43A8-8502-BD4C8A532743}"/>
                </a:ext>
              </a:extLst>
            </p:cNvPr>
            <p:cNvSpPr/>
            <p:nvPr/>
          </p:nvSpPr>
          <p:spPr>
            <a:xfrm>
              <a:off x="2599750" y="1466675"/>
              <a:ext cx="91050" cy="63625"/>
            </a:xfrm>
            <a:custGeom>
              <a:avLst/>
              <a:gdLst/>
              <a:ahLst/>
              <a:cxnLst/>
              <a:rect l="l" t="t" r="r" b="b"/>
              <a:pathLst>
                <a:path w="3642" h="2545" extrusionOk="0">
                  <a:moveTo>
                    <a:pt x="112" y="1"/>
                  </a:moveTo>
                  <a:cubicBezTo>
                    <a:pt x="64" y="1"/>
                    <a:pt x="26" y="9"/>
                    <a:pt x="0" y="29"/>
                  </a:cubicBezTo>
                  <a:cubicBezTo>
                    <a:pt x="574" y="382"/>
                    <a:pt x="2538" y="1618"/>
                    <a:pt x="3443" y="2545"/>
                  </a:cubicBezTo>
                  <a:cubicBezTo>
                    <a:pt x="3642" y="2103"/>
                    <a:pt x="2958" y="1463"/>
                    <a:pt x="2935" y="1441"/>
                  </a:cubicBezTo>
                  <a:cubicBezTo>
                    <a:pt x="2935" y="1441"/>
                    <a:pt x="717" y="1"/>
                    <a:pt x="112"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928;p66">
              <a:extLst>
                <a:ext uri="{FF2B5EF4-FFF2-40B4-BE49-F238E27FC236}">
                  <a16:creationId xmlns:a16="http://schemas.microsoft.com/office/drawing/2014/main" id="{241C9BCB-A042-442E-B971-5FB7609DFA7C}"/>
                </a:ext>
              </a:extLst>
            </p:cNvPr>
            <p:cNvSpPr/>
            <p:nvPr/>
          </p:nvSpPr>
          <p:spPr>
            <a:xfrm>
              <a:off x="2578775" y="1554550"/>
              <a:ext cx="103750" cy="69550"/>
            </a:xfrm>
            <a:custGeom>
              <a:avLst/>
              <a:gdLst/>
              <a:ahLst/>
              <a:cxnLst/>
              <a:rect l="l" t="t" r="r" b="b"/>
              <a:pathLst>
                <a:path w="4150" h="2782" extrusionOk="0">
                  <a:moveTo>
                    <a:pt x="1" y="1"/>
                  </a:moveTo>
                  <a:lnTo>
                    <a:pt x="1" y="1"/>
                  </a:lnTo>
                  <a:cubicBezTo>
                    <a:pt x="332" y="464"/>
                    <a:pt x="707" y="906"/>
                    <a:pt x="1104" y="1325"/>
                  </a:cubicBezTo>
                  <a:cubicBezTo>
                    <a:pt x="1678" y="2031"/>
                    <a:pt x="3355" y="2274"/>
                    <a:pt x="4150" y="2782"/>
                  </a:cubicBezTo>
                  <a:cubicBezTo>
                    <a:pt x="4105" y="2428"/>
                    <a:pt x="3620" y="2252"/>
                    <a:pt x="3377" y="2186"/>
                  </a:cubicBezTo>
                  <a:cubicBezTo>
                    <a:pt x="2803" y="1855"/>
                    <a:pt x="2252" y="1480"/>
                    <a:pt x="1722" y="1082"/>
                  </a:cubicBezTo>
                  <a:lnTo>
                    <a:pt x="1" y="1"/>
                  </a:ln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929;p66">
              <a:extLst>
                <a:ext uri="{FF2B5EF4-FFF2-40B4-BE49-F238E27FC236}">
                  <a16:creationId xmlns:a16="http://schemas.microsoft.com/office/drawing/2014/main" id="{ADB1DA52-BA88-437F-BD43-DFA43245EA16}"/>
                </a:ext>
              </a:extLst>
            </p:cNvPr>
            <p:cNvSpPr/>
            <p:nvPr/>
          </p:nvSpPr>
          <p:spPr>
            <a:xfrm>
              <a:off x="1927175" y="1550150"/>
              <a:ext cx="599200" cy="366400"/>
            </a:xfrm>
            <a:custGeom>
              <a:avLst/>
              <a:gdLst/>
              <a:ahLst/>
              <a:cxnLst/>
              <a:rect l="l" t="t" r="r" b="b"/>
              <a:pathLst>
                <a:path w="23968" h="14656" extrusionOk="0">
                  <a:moveTo>
                    <a:pt x="20856" y="0"/>
                  </a:moveTo>
                  <a:cubicBezTo>
                    <a:pt x="20856" y="0"/>
                    <a:pt x="2605" y="3620"/>
                    <a:pt x="1303" y="7129"/>
                  </a:cubicBezTo>
                  <a:cubicBezTo>
                    <a:pt x="1" y="10638"/>
                    <a:pt x="1788" y="14544"/>
                    <a:pt x="6114" y="14654"/>
                  </a:cubicBezTo>
                  <a:cubicBezTo>
                    <a:pt x="6154" y="14655"/>
                    <a:pt x="6195" y="14656"/>
                    <a:pt x="6236" y="14656"/>
                  </a:cubicBezTo>
                  <a:cubicBezTo>
                    <a:pt x="10594" y="14656"/>
                    <a:pt x="19901" y="8912"/>
                    <a:pt x="23968" y="6136"/>
                  </a:cubicBezTo>
                  <a:cubicBezTo>
                    <a:pt x="23372" y="4635"/>
                    <a:pt x="20856" y="0"/>
                    <a:pt x="20856" y="0"/>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930;p66">
              <a:extLst>
                <a:ext uri="{FF2B5EF4-FFF2-40B4-BE49-F238E27FC236}">
                  <a16:creationId xmlns:a16="http://schemas.microsoft.com/office/drawing/2014/main" id="{596C43FC-F1BC-4134-B75D-483AF007FC7D}"/>
                </a:ext>
              </a:extLst>
            </p:cNvPr>
            <p:cNvSpPr/>
            <p:nvPr/>
          </p:nvSpPr>
          <p:spPr>
            <a:xfrm>
              <a:off x="2610225" y="499425"/>
              <a:ext cx="164450" cy="164500"/>
            </a:xfrm>
            <a:custGeom>
              <a:avLst/>
              <a:gdLst/>
              <a:ahLst/>
              <a:cxnLst/>
              <a:rect l="l" t="t" r="r" b="b"/>
              <a:pathLst>
                <a:path w="6578" h="6580" extrusionOk="0">
                  <a:moveTo>
                    <a:pt x="2434" y="0"/>
                  </a:moveTo>
                  <a:cubicBezTo>
                    <a:pt x="2195" y="0"/>
                    <a:pt x="1942" y="74"/>
                    <a:pt x="1678" y="252"/>
                  </a:cubicBezTo>
                  <a:cubicBezTo>
                    <a:pt x="1" y="1355"/>
                    <a:pt x="1281" y="3408"/>
                    <a:pt x="2207" y="4092"/>
                  </a:cubicBezTo>
                  <a:cubicBezTo>
                    <a:pt x="3323" y="4888"/>
                    <a:pt x="3984" y="6580"/>
                    <a:pt x="4794" y="6580"/>
                  </a:cubicBezTo>
                  <a:cubicBezTo>
                    <a:pt x="4994" y="6580"/>
                    <a:pt x="5203" y="6477"/>
                    <a:pt x="5430" y="6233"/>
                  </a:cubicBezTo>
                  <a:cubicBezTo>
                    <a:pt x="6577" y="5019"/>
                    <a:pt x="4503" y="1929"/>
                    <a:pt x="4503" y="1929"/>
                  </a:cubicBezTo>
                  <a:cubicBezTo>
                    <a:pt x="4503" y="1929"/>
                    <a:pt x="3654" y="0"/>
                    <a:pt x="2434"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931;p66">
              <a:extLst>
                <a:ext uri="{FF2B5EF4-FFF2-40B4-BE49-F238E27FC236}">
                  <a16:creationId xmlns:a16="http://schemas.microsoft.com/office/drawing/2014/main" id="{C307F5EB-4D2D-439F-9D4C-BE149C7F3C96}"/>
                </a:ext>
              </a:extLst>
            </p:cNvPr>
            <p:cNvSpPr/>
            <p:nvPr/>
          </p:nvSpPr>
          <p:spPr>
            <a:xfrm>
              <a:off x="3027900" y="499425"/>
              <a:ext cx="164425" cy="164500"/>
            </a:xfrm>
            <a:custGeom>
              <a:avLst/>
              <a:gdLst/>
              <a:ahLst/>
              <a:cxnLst/>
              <a:rect l="l" t="t" r="r" b="b"/>
              <a:pathLst>
                <a:path w="6577" h="6580" extrusionOk="0">
                  <a:moveTo>
                    <a:pt x="4164" y="0"/>
                  </a:moveTo>
                  <a:cubicBezTo>
                    <a:pt x="2939" y="0"/>
                    <a:pt x="2075" y="1929"/>
                    <a:pt x="2075" y="1929"/>
                  </a:cubicBezTo>
                  <a:cubicBezTo>
                    <a:pt x="2075" y="1929"/>
                    <a:pt x="0" y="5019"/>
                    <a:pt x="1148" y="6233"/>
                  </a:cubicBezTo>
                  <a:cubicBezTo>
                    <a:pt x="1375" y="6477"/>
                    <a:pt x="1584" y="6580"/>
                    <a:pt x="1785" y="6580"/>
                  </a:cubicBezTo>
                  <a:cubicBezTo>
                    <a:pt x="2601" y="6580"/>
                    <a:pt x="3272" y="4888"/>
                    <a:pt x="4370" y="4092"/>
                  </a:cubicBezTo>
                  <a:cubicBezTo>
                    <a:pt x="5319" y="3408"/>
                    <a:pt x="6577" y="1355"/>
                    <a:pt x="4922" y="252"/>
                  </a:cubicBezTo>
                  <a:cubicBezTo>
                    <a:pt x="4658" y="74"/>
                    <a:pt x="4404" y="0"/>
                    <a:pt x="4164"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932;p66">
              <a:extLst>
                <a:ext uri="{FF2B5EF4-FFF2-40B4-BE49-F238E27FC236}">
                  <a16:creationId xmlns:a16="http://schemas.microsoft.com/office/drawing/2014/main" id="{1A758067-A848-41D6-81C4-EF3F7BB73C86}"/>
                </a:ext>
              </a:extLst>
            </p:cNvPr>
            <p:cNvSpPr/>
            <p:nvPr/>
          </p:nvSpPr>
          <p:spPr>
            <a:xfrm>
              <a:off x="2699600" y="745150"/>
              <a:ext cx="391775" cy="473975"/>
            </a:xfrm>
            <a:custGeom>
              <a:avLst/>
              <a:gdLst/>
              <a:ahLst/>
              <a:cxnLst/>
              <a:rect l="l" t="t" r="r" b="b"/>
              <a:pathLst>
                <a:path w="15671" h="18959" extrusionOk="0">
                  <a:moveTo>
                    <a:pt x="4746" y="1"/>
                  </a:moveTo>
                  <a:lnTo>
                    <a:pt x="4746" y="1"/>
                  </a:lnTo>
                  <a:cubicBezTo>
                    <a:pt x="4790" y="111"/>
                    <a:pt x="4657" y="5320"/>
                    <a:pt x="4039" y="6732"/>
                  </a:cubicBezTo>
                  <a:cubicBezTo>
                    <a:pt x="3179" y="8696"/>
                    <a:pt x="1" y="9160"/>
                    <a:pt x="1" y="9160"/>
                  </a:cubicBezTo>
                  <a:cubicBezTo>
                    <a:pt x="1" y="9160"/>
                    <a:pt x="3289" y="18076"/>
                    <a:pt x="8056" y="18959"/>
                  </a:cubicBezTo>
                  <a:cubicBezTo>
                    <a:pt x="11962" y="17392"/>
                    <a:pt x="14522" y="12713"/>
                    <a:pt x="15670" y="9535"/>
                  </a:cubicBezTo>
                  <a:cubicBezTo>
                    <a:pt x="12691" y="9116"/>
                    <a:pt x="11896" y="7681"/>
                    <a:pt x="11742" y="6335"/>
                  </a:cubicBezTo>
                  <a:cubicBezTo>
                    <a:pt x="11631" y="5187"/>
                    <a:pt x="11300" y="155"/>
                    <a:pt x="11300" y="155"/>
                  </a:cubicBezTo>
                  <a:lnTo>
                    <a:pt x="4746" y="1"/>
                  </a:ln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933;p66">
              <a:extLst>
                <a:ext uri="{FF2B5EF4-FFF2-40B4-BE49-F238E27FC236}">
                  <a16:creationId xmlns:a16="http://schemas.microsoft.com/office/drawing/2014/main" id="{ADDABA02-D0A4-40AC-BA48-5DBEA5F8A3C4}"/>
                </a:ext>
              </a:extLst>
            </p:cNvPr>
            <p:cNvSpPr/>
            <p:nvPr/>
          </p:nvSpPr>
          <p:spPr>
            <a:xfrm>
              <a:off x="2701825" y="358950"/>
              <a:ext cx="402775" cy="459625"/>
            </a:xfrm>
            <a:custGeom>
              <a:avLst/>
              <a:gdLst/>
              <a:ahLst/>
              <a:cxnLst/>
              <a:rect l="l" t="t" r="r" b="b"/>
              <a:pathLst>
                <a:path w="16111" h="18385" extrusionOk="0">
                  <a:moveTo>
                    <a:pt x="12646" y="0"/>
                  </a:moveTo>
                  <a:cubicBezTo>
                    <a:pt x="11631" y="1611"/>
                    <a:pt x="9909" y="3156"/>
                    <a:pt x="7504" y="3553"/>
                  </a:cubicBezTo>
                  <a:cubicBezTo>
                    <a:pt x="5120" y="3951"/>
                    <a:pt x="4480" y="3642"/>
                    <a:pt x="2339" y="4083"/>
                  </a:cubicBezTo>
                  <a:cubicBezTo>
                    <a:pt x="2295" y="4083"/>
                    <a:pt x="2273" y="4083"/>
                    <a:pt x="2229" y="4105"/>
                  </a:cubicBezTo>
                  <a:cubicBezTo>
                    <a:pt x="883" y="4458"/>
                    <a:pt x="0" y="5782"/>
                    <a:pt x="221" y="7173"/>
                  </a:cubicBezTo>
                  <a:cubicBezTo>
                    <a:pt x="640" y="10108"/>
                    <a:pt x="1412" y="13043"/>
                    <a:pt x="2428" y="14654"/>
                  </a:cubicBezTo>
                  <a:cubicBezTo>
                    <a:pt x="4304" y="17634"/>
                    <a:pt x="6930" y="18384"/>
                    <a:pt x="8386" y="18384"/>
                  </a:cubicBezTo>
                  <a:cubicBezTo>
                    <a:pt x="10152" y="18384"/>
                    <a:pt x="14058" y="16420"/>
                    <a:pt x="15073" y="12138"/>
                  </a:cubicBezTo>
                  <a:cubicBezTo>
                    <a:pt x="15338" y="11057"/>
                    <a:pt x="15559" y="9909"/>
                    <a:pt x="15736" y="8784"/>
                  </a:cubicBezTo>
                  <a:cubicBezTo>
                    <a:pt x="16111" y="6533"/>
                    <a:pt x="15405" y="4216"/>
                    <a:pt x="13838" y="2560"/>
                  </a:cubicBezTo>
                  <a:cubicBezTo>
                    <a:pt x="13153" y="1876"/>
                    <a:pt x="12734" y="971"/>
                    <a:pt x="12646" y="0"/>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934;p66">
              <a:extLst>
                <a:ext uri="{FF2B5EF4-FFF2-40B4-BE49-F238E27FC236}">
                  <a16:creationId xmlns:a16="http://schemas.microsoft.com/office/drawing/2014/main" id="{F07DF435-84BA-445F-9CE3-6414133877AB}"/>
                </a:ext>
              </a:extLst>
            </p:cNvPr>
            <p:cNvSpPr/>
            <p:nvPr/>
          </p:nvSpPr>
          <p:spPr>
            <a:xfrm>
              <a:off x="2816575" y="543625"/>
              <a:ext cx="39200" cy="38800"/>
            </a:xfrm>
            <a:custGeom>
              <a:avLst/>
              <a:gdLst/>
              <a:ahLst/>
              <a:cxnLst/>
              <a:rect l="l" t="t" r="r" b="b"/>
              <a:pathLst>
                <a:path w="1568" h="1552" extrusionOk="0">
                  <a:moveTo>
                    <a:pt x="843" y="1"/>
                  </a:moveTo>
                  <a:cubicBezTo>
                    <a:pt x="820" y="1"/>
                    <a:pt x="796" y="3"/>
                    <a:pt x="773" y="7"/>
                  </a:cubicBezTo>
                  <a:cubicBezTo>
                    <a:pt x="442" y="7"/>
                    <a:pt x="177" y="205"/>
                    <a:pt x="67" y="492"/>
                  </a:cubicBezTo>
                  <a:cubicBezTo>
                    <a:pt x="23" y="580"/>
                    <a:pt x="0" y="691"/>
                    <a:pt x="0" y="801"/>
                  </a:cubicBezTo>
                  <a:lnTo>
                    <a:pt x="45" y="978"/>
                  </a:lnTo>
                  <a:cubicBezTo>
                    <a:pt x="67" y="1110"/>
                    <a:pt x="155" y="1242"/>
                    <a:pt x="243" y="1331"/>
                  </a:cubicBezTo>
                  <a:cubicBezTo>
                    <a:pt x="309" y="1375"/>
                    <a:pt x="354" y="1419"/>
                    <a:pt x="420" y="1463"/>
                  </a:cubicBezTo>
                  <a:cubicBezTo>
                    <a:pt x="530" y="1529"/>
                    <a:pt x="663" y="1551"/>
                    <a:pt x="795" y="1551"/>
                  </a:cubicBezTo>
                  <a:cubicBezTo>
                    <a:pt x="905" y="1551"/>
                    <a:pt x="994" y="1529"/>
                    <a:pt x="1082" y="1485"/>
                  </a:cubicBezTo>
                  <a:cubicBezTo>
                    <a:pt x="1281" y="1397"/>
                    <a:pt x="1435" y="1242"/>
                    <a:pt x="1501" y="1044"/>
                  </a:cubicBezTo>
                  <a:cubicBezTo>
                    <a:pt x="1545" y="955"/>
                    <a:pt x="1567" y="867"/>
                    <a:pt x="1567" y="757"/>
                  </a:cubicBezTo>
                  <a:lnTo>
                    <a:pt x="1523" y="558"/>
                  </a:lnTo>
                  <a:cubicBezTo>
                    <a:pt x="1501" y="426"/>
                    <a:pt x="1413" y="315"/>
                    <a:pt x="1325" y="205"/>
                  </a:cubicBezTo>
                  <a:lnTo>
                    <a:pt x="1148" y="95"/>
                  </a:lnTo>
                  <a:cubicBezTo>
                    <a:pt x="1057" y="40"/>
                    <a:pt x="952" y="1"/>
                    <a:pt x="84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935;p66">
              <a:extLst>
                <a:ext uri="{FF2B5EF4-FFF2-40B4-BE49-F238E27FC236}">
                  <a16:creationId xmlns:a16="http://schemas.microsoft.com/office/drawing/2014/main" id="{5FCDD5DB-594D-4EB9-AC02-346919F46B4C}"/>
                </a:ext>
              </a:extLst>
            </p:cNvPr>
            <p:cNvSpPr/>
            <p:nvPr/>
          </p:nvSpPr>
          <p:spPr>
            <a:xfrm>
              <a:off x="2944025" y="543625"/>
              <a:ext cx="39200" cy="38800"/>
            </a:xfrm>
            <a:custGeom>
              <a:avLst/>
              <a:gdLst/>
              <a:ahLst/>
              <a:cxnLst/>
              <a:rect l="l" t="t" r="r" b="b"/>
              <a:pathLst>
                <a:path w="1568" h="1552" extrusionOk="0">
                  <a:moveTo>
                    <a:pt x="843" y="1"/>
                  </a:moveTo>
                  <a:cubicBezTo>
                    <a:pt x="820" y="1"/>
                    <a:pt x="796" y="3"/>
                    <a:pt x="773" y="7"/>
                  </a:cubicBezTo>
                  <a:cubicBezTo>
                    <a:pt x="464" y="7"/>
                    <a:pt x="177" y="205"/>
                    <a:pt x="67" y="492"/>
                  </a:cubicBezTo>
                  <a:cubicBezTo>
                    <a:pt x="23" y="580"/>
                    <a:pt x="1" y="691"/>
                    <a:pt x="23" y="801"/>
                  </a:cubicBezTo>
                  <a:lnTo>
                    <a:pt x="45" y="978"/>
                  </a:lnTo>
                  <a:cubicBezTo>
                    <a:pt x="89" y="1110"/>
                    <a:pt x="155" y="1242"/>
                    <a:pt x="265" y="1331"/>
                  </a:cubicBezTo>
                  <a:cubicBezTo>
                    <a:pt x="310" y="1375"/>
                    <a:pt x="376" y="1419"/>
                    <a:pt x="420" y="1463"/>
                  </a:cubicBezTo>
                  <a:cubicBezTo>
                    <a:pt x="552" y="1529"/>
                    <a:pt x="685" y="1551"/>
                    <a:pt x="817" y="1551"/>
                  </a:cubicBezTo>
                  <a:cubicBezTo>
                    <a:pt x="905" y="1551"/>
                    <a:pt x="1016" y="1529"/>
                    <a:pt x="1104" y="1485"/>
                  </a:cubicBezTo>
                  <a:cubicBezTo>
                    <a:pt x="1192" y="1441"/>
                    <a:pt x="1281" y="1397"/>
                    <a:pt x="1347" y="1309"/>
                  </a:cubicBezTo>
                  <a:cubicBezTo>
                    <a:pt x="1479" y="1154"/>
                    <a:pt x="1567" y="955"/>
                    <a:pt x="1567" y="757"/>
                  </a:cubicBezTo>
                  <a:cubicBezTo>
                    <a:pt x="1567" y="691"/>
                    <a:pt x="1545" y="624"/>
                    <a:pt x="1545" y="558"/>
                  </a:cubicBezTo>
                  <a:cubicBezTo>
                    <a:pt x="1501" y="426"/>
                    <a:pt x="1435" y="315"/>
                    <a:pt x="1325" y="205"/>
                  </a:cubicBezTo>
                  <a:cubicBezTo>
                    <a:pt x="1281" y="183"/>
                    <a:pt x="1214" y="139"/>
                    <a:pt x="1170" y="95"/>
                  </a:cubicBezTo>
                  <a:cubicBezTo>
                    <a:pt x="1061" y="40"/>
                    <a:pt x="952" y="1"/>
                    <a:pt x="84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936;p66">
              <a:extLst>
                <a:ext uri="{FF2B5EF4-FFF2-40B4-BE49-F238E27FC236}">
                  <a16:creationId xmlns:a16="http://schemas.microsoft.com/office/drawing/2014/main" id="{7D19DB29-573F-4516-A597-DFC132BE96B2}"/>
                </a:ext>
              </a:extLst>
            </p:cNvPr>
            <p:cNvSpPr/>
            <p:nvPr/>
          </p:nvSpPr>
          <p:spPr>
            <a:xfrm>
              <a:off x="2800575" y="485275"/>
              <a:ext cx="65125" cy="31500"/>
            </a:xfrm>
            <a:custGeom>
              <a:avLst/>
              <a:gdLst/>
              <a:ahLst/>
              <a:cxnLst/>
              <a:rect l="l" t="t" r="r" b="b"/>
              <a:pathLst>
                <a:path w="2605" h="1260" extrusionOk="0">
                  <a:moveTo>
                    <a:pt x="1330" y="1"/>
                  </a:moveTo>
                  <a:cubicBezTo>
                    <a:pt x="1321" y="1"/>
                    <a:pt x="1312" y="1"/>
                    <a:pt x="1303" y="1"/>
                  </a:cubicBezTo>
                  <a:cubicBezTo>
                    <a:pt x="398" y="23"/>
                    <a:pt x="0" y="1259"/>
                    <a:pt x="0" y="1259"/>
                  </a:cubicBezTo>
                  <a:cubicBezTo>
                    <a:pt x="420" y="1016"/>
                    <a:pt x="861" y="840"/>
                    <a:pt x="1303" y="729"/>
                  </a:cubicBezTo>
                  <a:cubicBezTo>
                    <a:pt x="1436" y="716"/>
                    <a:pt x="1570" y="709"/>
                    <a:pt x="1703" y="709"/>
                  </a:cubicBezTo>
                  <a:cubicBezTo>
                    <a:pt x="2009" y="709"/>
                    <a:pt x="2312" y="747"/>
                    <a:pt x="2605" y="840"/>
                  </a:cubicBezTo>
                  <a:cubicBezTo>
                    <a:pt x="2605" y="840"/>
                    <a:pt x="2045" y="1"/>
                    <a:pt x="1330"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937;p66">
              <a:extLst>
                <a:ext uri="{FF2B5EF4-FFF2-40B4-BE49-F238E27FC236}">
                  <a16:creationId xmlns:a16="http://schemas.microsoft.com/office/drawing/2014/main" id="{6143DBD4-5824-49E9-BBE1-4EADADFAFEEA}"/>
                </a:ext>
              </a:extLst>
            </p:cNvPr>
            <p:cNvSpPr/>
            <p:nvPr/>
          </p:nvSpPr>
          <p:spPr>
            <a:xfrm>
              <a:off x="2932450" y="485275"/>
              <a:ext cx="65125" cy="31500"/>
            </a:xfrm>
            <a:custGeom>
              <a:avLst/>
              <a:gdLst/>
              <a:ahLst/>
              <a:cxnLst/>
              <a:rect l="l" t="t" r="r" b="b"/>
              <a:pathLst>
                <a:path w="2605" h="1260" extrusionOk="0">
                  <a:moveTo>
                    <a:pt x="1275" y="1"/>
                  </a:moveTo>
                  <a:cubicBezTo>
                    <a:pt x="581" y="1"/>
                    <a:pt x="0" y="840"/>
                    <a:pt x="0" y="840"/>
                  </a:cubicBezTo>
                  <a:cubicBezTo>
                    <a:pt x="292" y="747"/>
                    <a:pt x="596" y="709"/>
                    <a:pt x="902" y="709"/>
                  </a:cubicBezTo>
                  <a:cubicBezTo>
                    <a:pt x="1035" y="709"/>
                    <a:pt x="1169" y="716"/>
                    <a:pt x="1302" y="729"/>
                  </a:cubicBezTo>
                  <a:cubicBezTo>
                    <a:pt x="1766" y="840"/>
                    <a:pt x="2207" y="1016"/>
                    <a:pt x="2604" y="1259"/>
                  </a:cubicBezTo>
                  <a:cubicBezTo>
                    <a:pt x="2604" y="1259"/>
                    <a:pt x="2207" y="23"/>
                    <a:pt x="1302" y="1"/>
                  </a:cubicBezTo>
                  <a:cubicBezTo>
                    <a:pt x="1293" y="1"/>
                    <a:pt x="1284" y="1"/>
                    <a:pt x="1275"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938;p66">
              <a:extLst>
                <a:ext uri="{FF2B5EF4-FFF2-40B4-BE49-F238E27FC236}">
                  <a16:creationId xmlns:a16="http://schemas.microsoft.com/office/drawing/2014/main" id="{262DD83C-97C1-4394-9506-9BE263DB9817}"/>
                </a:ext>
              </a:extLst>
            </p:cNvPr>
            <p:cNvSpPr/>
            <p:nvPr/>
          </p:nvSpPr>
          <p:spPr>
            <a:xfrm>
              <a:off x="2860725" y="657425"/>
              <a:ext cx="113125" cy="55300"/>
            </a:xfrm>
            <a:custGeom>
              <a:avLst/>
              <a:gdLst/>
              <a:ahLst/>
              <a:cxnLst/>
              <a:rect l="l" t="t" r="r" b="b"/>
              <a:pathLst>
                <a:path w="4525" h="2212" extrusionOk="0">
                  <a:moveTo>
                    <a:pt x="4524" y="1"/>
                  </a:moveTo>
                  <a:cubicBezTo>
                    <a:pt x="4524" y="1"/>
                    <a:pt x="3222" y="795"/>
                    <a:pt x="1920" y="795"/>
                  </a:cubicBezTo>
                  <a:cubicBezTo>
                    <a:pt x="1879" y="797"/>
                    <a:pt x="1837" y="797"/>
                    <a:pt x="1796" y="797"/>
                  </a:cubicBezTo>
                  <a:cubicBezTo>
                    <a:pt x="1176" y="797"/>
                    <a:pt x="559" y="642"/>
                    <a:pt x="0" y="332"/>
                  </a:cubicBezTo>
                  <a:lnTo>
                    <a:pt x="0" y="332"/>
                  </a:lnTo>
                  <a:cubicBezTo>
                    <a:pt x="127" y="1415"/>
                    <a:pt x="1031" y="2212"/>
                    <a:pt x="2082" y="2212"/>
                  </a:cubicBezTo>
                  <a:cubicBezTo>
                    <a:pt x="2123" y="2212"/>
                    <a:pt x="2165" y="2210"/>
                    <a:pt x="2207" y="2208"/>
                  </a:cubicBezTo>
                  <a:cubicBezTo>
                    <a:pt x="4237" y="2208"/>
                    <a:pt x="4524" y="1"/>
                    <a:pt x="45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939;p66">
              <a:extLst>
                <a:ext uri="{FF2B5EF4-FFF2-40B4-BE49-F238E27FC236}">
                  <a16:creationId xmlns:a16="http://schemas.microsoft.com/office/drawing/2014/main" id="{05900E24-0553-4E71-9779-7FE8F266AB8A}"/>
                </a:ext>
              </a:extLst>
            </p:cNvPr>
            <p:cNvSpPr/>
            <p:nvPr/>
          </p:nvSpPr>
          <p:spPr>
            <a:xfrm>
              <a:off x="2871750" y="492125"/>
              <a:ext cx="43050" cy="145025"/>
            </a:xfrm>
            <a:custGeom>
              <a:avLst/>
              <a:gdLst/>
              <a:ahLst/>
              <a:cxnLst/>
              <a:rect l="l" t="t" r="r" b="b"/>
              <a:pathLst>
                <a:path w="1722" h="5801" extrusionOk="0">
                  <a:moveTo>
                    <a:pt x="972" y="0"/>
                  </a:moveTo>
                  <a:cubicBezTo>
                    <a:pt x="922" y="0"/>
                    <a:pt x="861" y="47"/>
                    <a:pt x="861" y="102"/>
                  </a:cubicBezTo>
                  <a:cubicBezTo>
                    <a:pt x="861" y="831"/>
                    <a:pt x="1038" y="1537"/>
                    <a:pt x="1016" y="2243"/>
                  </a:cubicBezTo>
                  <a:cubicBezTo>
                    <a:pt x="1016" y="2861"/>
                    <a:pt x="883" y="3457"/>
                    <a:pt x="640" y="4009"/>
                  </a:cubicBezTo>
                  <a:cubicBezTo>
                    <a:pt x="442" y="4406"/>
                    <a:pt x="0" y="4803"/>
                    <a:pt x="199" y="5289"/>
                  </a:cubicBezTo>
                  <a:cubicBezTo>
                    <a:pt x="367" y="5692"/>
                    <a:pt x="790" y="5801"/>
                    <a:pt x="1197" y="5801"/>
                  </a:cubicBezTo>
                  <a:cubicBezTo>
                    <a:pt x="1325" y="5801"/>
                    <a:pt x="1451" y="5790"/>
                    <a:pt x="1567" y="5774"/>
                  </a:cubicBezTo>
                  <a:cubicBezTo>
                    <a:pt x="1722" y="5752"/>
                    <a:pt x="1700" y="5531"/>
                    <a:pt x="1545" y="5531"/>
                  </a:cubicBezTo>
                  <a:cubicBezTo>
                    <a:pt x="1236" y="5509"/>
                    <a:pt x="861" y="5553"/>
                    <a:pt x="618" y="5289"/>
                  </a:cubicBezTo>
                  <a:cubicBezTo>
                    <a:pt x="376" y="5068"/>
                    <a:pt x="508" y="4825"/>
                    <a:pt x="663" y="4582"/>
                  </a:cubicBezTo>
                  <a:cubicBezTo>
                    <a:pt x="927" y="4185"/>
                    <a:pt x="1126" y="3744"/>
                    <a:pt x="1214" y="3280"/>
                  </a:cubicBezTo>
                  <a:cubicBezTo>
                    <a:pt x="1325" y="2795"/>
                    <a:pt x="1347" y="2287"/>
                    <a:pt x="1325" y="1780"/>
                  </a:cubicBezTo>
                  <a:cubicBezTo>
                    <a:pt x="1303" y="1206"/>
                    <a:pt x="1214" y="632"/>
                    <a:pt x="1038" y="58"/>
                  </a:cubicBezTo>
                  <a:cubicBezTo>
                    <a:pt x="1029" y="17"/>
                    <a:pt x="1003" y="0"/>
                    <a:pt x="97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940;p66">
              <a:extLst>
                <a:ext uri="{FF2B5EF4-FFF2-40B4-BE49-F238E27FC236}">
                  <a16:creationId xmlns:a16="http://schemas.microsoft.com/office/drawing/2014/main" id="{09843017-E981-4DFC-97D9-20749DFC95FE}"/>
                </a:ext>
              </a:extLst>
            </p:cNvPr>
            <p:cNvSpPr/>
            <p:nvPr/>
          </p:nvSpPr>
          <p:spPr>
            <a:xfrm>
              <a:off x="2700150" y="505800"/>
              <a:ext cx="405300" cy="327425"/>
            </a:xfrm>
            <a:custGeom>
              <a:avLst/>
              <a:gdLst/>
              <a:ahLst/>
              <a:cxnLst/>
              <a:rect l="l" t="t" r="r" b="b"/>
              <a:pathLst>
                <a:path w="16212" h="13097" extrusionOk="0">
                  <a:moveTo>
                    <a:pt x="15960" y="0"/>
                  </a:moveTo>
                  <a:cubicBezTo>
                    <a:pt x="15886" y="0"/>
                    <a:pt x="15813" y="39"/>
                    <a:pt x="15780" y="129"/>
                  </a:cubicBezTo>
                  <a:cubicBezTo>
                    <a:pt x="15185" y="1475"/>
                    <a:pt x="14699" y="2888"/>
                    <a:pt x="14191" y="4278"/>
                  </a:cubicBezTo>
                  <a:cubicBezTo>
                    <a:pt x="13927" y="4984"/>
                    <a:pt x="13684" y="5691"/>
                    <a:pt x="13463" y="6397"/>
                  </a:cubicBezTo>
                  <a:cubicBezTo>
                    <a:pt x="13353" y="6706"/>
                    <a:pt x="13243" y="7037"/>
                    <a:pt x="13154" y="7368"/>
                  </a:cubicBezTo>
                  <a:cubicBezTo>
                    <a:pt x="13110" y="7478"/>
                    <a:pt x="13088" y="7589"/>
                    <a:pt x="13044" y="7721"/>
                  </a:cubicBezTo>
                  <a:cubicBezTo>
                    <a:pt x="11631" y="8449"/>
                    <a:pt x="10065" y="8847"/>
                    <a:pt x="8453" y="8847"/>
                  </a:cubicBezTo>
                  <a:cubicBezTo>
                    <a:pt x="8414" y="8847"/>
                    <a:pt x="8374" y="8847"/>
                    <a:pt x="8335" y="8847"/>
                  </a:cubicBezTo>
                  <a:cubicBezTo>
                    <a:pt x="6325" y="8847"/>
                    <a:pt x="4381" y="8297"/>
                    <a:pt x="2649" y="7280"/>
                  </a:cubicBezTo>
                  <a:cubicBezTo>
                    <a:pt x="2362" y="6198"/>
                    <a:pt x="1987" y="5139"/>
                    <a:pt x="1656" y="4080"/>
                  </a:cubicBezTo>
                  <a:cubicBezTo>
                    <a:pt x="1457" y="3440"/>
                    <a:pt x="1237" y="2777"/>
                    <a:pt x="1038" y="2115"/>
                  </a:cubicBezTo>
                  <a:cubicBezTo>
                    <a:pt x="928" y="1784"/>
                    <a:pt x="817" y="1453"/>
                    <a:pt x="707" y="1144"/>
                  </a:cubicBezTo>
                  <a:cubicBezTo>
                    <a:pt x="619" y="857"/>
                    <a:pt x="553" y="460"/>
                    <a:pt x="310" y="306"/>
                  </a:cubicBezTo>
                  <a:cubicBezTo>
                    <a:pt x="286" y="290"/>
                    <a:pt x="257" y="283"/>
                    <a:pt x="229" y="283"/>
                  </a:cubicBezTo>
                  <a:cubicBezTo>
                    <a:pt x="177" y="283"/>
                    <a:pt x="125" y="307"/>
                    <a:pt x="111" y="350"/>
                  </a:cubicBezTo>
                  <a:cubicBezTo>
                    <a:pt x="1" y="637"/>
                    <a:pt x="155" y="946"/>
                    <a:pt x="244" y="1211"/>
                  </a:cubicBezTo>
                  <a:cubicBezTo>
                    <a:pt x="332" y="1564"/>
                    <a:pt x="442" y="1917"/>
                    <a:pt x="553" y="2270"/>
                  </a:cubicBezTo>
                  <a:cubicBezTo>
                    <a:pt x="751" y="2910"/>
                    <a:pt x="950" y="3550"/>
                    <a:pt x="1171" y="4190"/>
                  </a:cubicBezTo>
                  <a:cubicBezTo>
                    <a:pt x="1524" y="5293"/>
                    <a:pt x="1833" y="6441"/>
                    <a:pt x="2252" y="7522"/>
                  </a:cubicBezTo>
                  <a:cubicBezTo>
                    <a:pt x="2120" y="7699"/>
                    <a:pt x="1987" y="7920"/>
                    <a:pt x="1833" y="8185"/>
                  </a:cubicBezTo>
                  <a:cubicBezTo>
                    <a:pt x="1722" y="7898"/>
                    <a:pt x="1590" y="7589"/>
                    <a:pt x="1479" y="7302"/>
                  </a:cubicBezTo>
                  <a:cubicBezTo>
                    <a:pt x="1369" y="7037"/>
                    <a:pt x="1259" y="6750"/>
                    <a:pt x="1148" y="6485"/>
                  </a:cubicBezTo>
                  <a:cubicBezTo>
                    <a:pt x="1060" y="6220"/>
                    <a:pt x="972" y="5845"/>
                    <a:pt x="751" y="5647"/>
                  </a:cubicBezTo>
                  <a:cubicBezTo>
                    <a:pt x="724" y="5626"/>
                    <a:pt x="690" y="5616"/>
                    <a:pt x="656" y="5616"/>
                  </a:cubicBezTo>
                  <a:cubicBezTo>
                    <a:pt x="580" y="5616"/>
                    <a:pt x="502" y="5665"/>
                    <a:pt x="486" y="5757"/>
                  </a:cubicBezTo>
                  <a:cubicBezTo>
                    <a:pt x="486" y="6022"/>
                    <a:pt x="553" y="6287"/>
                    <a:pt x="685" y="6529"/>
                  </a:cubicBezTo>
                  <a:cubicBezTo>
                    <a:pt x="795" y="6838"/>
                    <a:pt x="928" y="7147"/>
                    <a:pt x="1038" y="7478"/>
                  </a:cubicBezTo>
                  <a:cubicBezTo>
                    <a:pt x="1193" y="7876"/>
                    <a:pt x="1347" y="8339"/>
                    <a:pt x="1524" y="8758"/>
                  </a:cubicBezTo>
                  <a:cubicBezTo>
                    <a:pt x="1391" y="8979"/>
                    <a:pt x="1281" y="9200"/>
                    <a:pt x="1193" y="9420"/>
                  </a:cubicBezTo>
                  <a:cubicBezTo>
                    <a:pt x="2610" y="11859"/>
                    <a:pt x="4460" y="13097"/>
                    <a:pt x="8231" y="13097"/>
                  </a:cubicBezTo>
                  <a:cubicBezTo>
                    <a:pt x="8453" y="13097"/>
                    <a:pt x="8681" y="13093"/>
                    <a:pt x="8917" y="13084"/>
                  </a:cubicBezTo>
                  <a:cubicBezTo>
                    <a:pt x="12956" y="12952"/>
                    <a:pt x="15449" y="9641"/>
                    <a:pt x="15405" y="9310"/>
                  </a:cubicBezTo>
                  <a:cubicBezTo>
                    <a:pt x="15251" y="8891"/>
                    <a:pt x="15074" y="8493"/>
                    <a:pt x="14854" y="8118"/>
                  </a:cubicBezTo>
                  <a:cubicBezTo>
                    <a:pt x="15074" y="7522"/>
                    <a:pt x="15251" y="6927"/>
                    <a:pt x="15405" y="6309"/>
                  </a:cubicBezTo>
                  <a:cubicBezTo>
                    <a:pt x="15431" y="6193"/>
                    <a:pt x="15337" y="6122"/>
                    <a:pt x="15241" y="6122"/>
                  </a:cubicBezTo>
                  <a:cubicBezTo>
                    <a:pt x="15172" y="6122"/>
                    <a:pt x="15102" y="6159"/>
                    <a:pt x="15074" y="6242"/>
                  </a:cubicBezTo>
                  <a:cubicBezTo>
                    <a:pt x="14942" y="6728"/>
                    <a:pt x="14787" y="7213"/>
                    <a:pt x="14633" y="7677"/>
                  </a:cubicBezTo>
                  <a:cubicBezTo>
                    <a:pt x="14412" y="7258"/>
                    <a:pt x="14236" y="6927"/>
                    <a:pt x="14236" y="6927"/>
                  </a:cubicBezTo>
                  <a:cubicBezTo>
                    <a:pt x="14015" y="7125"/>
                    <a:pt x="13772" y="7280"/>
                    <a:pt x="13529" y="7434"/>
                  </a:cubicBezTo>
                  <a:cubicBezTo>
                    <a:pt x="13618" y="7191"/>
                    <a:pt x="13706" y="6949"/>
                    <a:pt x="13794" y="6706"/>
                  </a:cubicBezTo>
                  <a:cubicBezTo>
                    <a:pt x="14037" y="5978"/>
                    <a:pt x="14302" y="5249"/>
                    <a:pt x="14545" y="4521"/>
                  </a:cubicBezTo>
                  <a:cubicBezTo>
                    <a:pt x="15074" y="3086"/>
                    <a:pt x="15648" y="1696"/>
                    <a:pt x="16156" y="262"/>
                  </a:cubicBezTo>
                  <a:cubicBezTo>
                    <a:pt x="16211" y="109"/>
                    <a:pt x="16084" y="0"/>
                    <a:pt x="159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941;p66">
              <a:extLst>
                <a:ext uri="{FF2B5EF4-FFF2-40B4-BE49-F238E27FC236}">
                  <a16:creationId xmlns:a16="http://schemas.microsoft.com/office/drawing/2014/main" id="{B2AD61BD-BA10-474D-A378-BDE5E9520475}"/>
                </a:ext>
              </a:extLst>
            </p:cNvPr>
            <p:cNvSpPr/>
            <p:nvPr/>
          </p:nvSpPr>
          <p:spPr>
            <a:xfrm>
              <a:off x="3439475" y="5142500"/>
              <a:ext cx="760875" cy="312325"/>
            </a:xfrm>
            <a:custGeom>
              <a:avLst/>
              <a:gdLst/>
              <a:ahLst/>
              <a:cxnLst/>
              <a:rect l="l" t="t" r="r" b="b"/>
              <a:pathLst>
                <a:path w="30435" h="12493" extrusionOk="0">
                  <a:moveTo>
                    <a:pt x="18385" y="1"/>
                  </a:moveTo>
                  <a:cubicBezTo>
                    <a:pt x="18385" y="1"/>
                    <a:pt x="18517" y="3135"/>
                    <a:pt x="12691" y="5783"/>
                  </a:cubicBezTo>
                  <a:cubicBezTo>
                    <a:pt x="10749" y="6622"/>
                    <a:pt x="8696" y="7284"/>
                    <a:pt x="6600" y="7703"/>
                  </a:cubicBezTo>
                  <a:cubicBezTo>
                    <a:pt x="1722" y="8785"/>
                    <a:pt x="1" y="12492"/>
                    <a:pt x="1" y="12492"/>
                  </a:cubicBezTo>
                  <a:lnTo>
                    <a:pt x="30015" y="12492"/>
                  </a:lnTo>
                  <a:lnTo>
                    <a:pt x="30214" y="6865"/>
                  </a:lnTo>
                  <a:lnTo>
                    <a:pt x="30435" y="928"/>
                  </a:lnTo>
                  <a:lnTo>
                    <a:pt x="18385" y="1"/>
                  </a:ln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942;p66">
              <a:extLst>
                <a:ext uri="{FF2B5EF4-FFF2-40B4-BE49-F238E27FC236}">
                  <a16:creationId xmlns:a16="http://schemas.microsoft.com/office/drawing/2014/main" id="{A6C29A75-7443-43A3-88F6-96BB4A0BE5B4}"/>
                </a:ext>
              </a:extLst>
            </p:cNvPr>
            <p:cNvSpPr/>
            <p:nvPr/>
          </p:nvSpPr>
          <p:spPr>
            <a:xfrm>
              <a:off x="3439475" y="5287075"/>
              <a:ext cx="755350" cy="167750"/>
            </a:xfrm>
            <a:custGeom>
              <a:avLst/>
              <a:gdLst/>
              <a:ahLst/>
              <a:cxnLst/>
              <a:rect l="l" t="t" r="r" b="b"/>
              <a:pathLst>
                <a:path w="30214" h="6710" extrusionOk="0">
                  <a:moveTo>
                    <a:pt x="12691" y="0"/>
                  </a:moveTo>
                  <a:cubicBezTo>
                    <a:pt x="10749" y="839"/>
                    <a:pt x="8696" y="1501"/>
                    <a:pt x="6622" y="1920"/>
                  </a:cubicBezTo>
                  <a:cubicBezTo>
                    <a:pt x="1722" y="3002"/>
                    <a:pt x="1" y="6709"/>
                    <a:pt x="1" y="6709"/>
                  </a:cubicBezTo>
                  <a:lnTo>
                    <a:pt x="30015" y="6709"/>
                  </a:lnTo>
                  <a:lnTo>
                    <a:pt x="30214" y="1082"/>
                  </a:lnTo>
                  <a:lnTo>
                    <a:pt x="30214" y="1082"/>
                  </a:lnTo>
                  <a:cubicBezTo>
                    <a:pt x="27477" y="1920"/>
                    <a:pt x="23262" y="3796"/>
                    <a:pt x="16112" y="4436"/>
                  </a:cubicBezTo>
                  <a:cubicBezTo>
                    <a:pt x="15383" y="2847"/>
                    <a:pt x="14015" y="1280"/>
                    <a:pt x="12691"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943;p66">
              <a:extLst>
                <a:ext uri="{FF2B5EF4-FFF2-40B4-BE49-F238E27FC236}">
                  <a16:creationId xmlns:a16="http://schemas.microsoft.com/office/drawing/2014/main" id="{1EFDD49A-912B-4FB6-A708-FAB722A17189}"/>
                </a:ext>
              </a:extLst>
            </p:cNvPr>
            <p:cNvSpPr/>
            <p:nvPr/>
          </p:nvSpPr>
          <p:spPr>
            <a:xfrm>
              <a:off x="3734100" y="2547675"/>
              <a:ext cx="551225" cy="2785750"/>
            </a:xfrm>
            <a:custGeom>
              <a:avLst/>
              <a:gdLst/>
              <a:ahLst/>
              <a:cxnLst/>
              <a:rect l="l" t="t" r="r" b="b"/>
              <a:pathLst>
                <a:path w="22049" h="111430" extrusionOk="0">
                  <a:moveTo>
                    <a:pt x="1" y="1"/>
                  </a:moveTo>
                  <a:lnTo>
                    <a:pt x="178" y="7460"/>
                  </a:lnTo>
                  <a:lnTo>
                    <a:pt x="2495" y="104875"/>
                  </a:lnTo>
                  <a:lnTo>
                    <a:pt x="22048" y="111430"/>
                  </a:lnTo>
                  <a:lnTo>
                    <a:pt x="19731" y="7460"/>
                  </a:lnTo>
                  <a:lnTo>
                    <a:pt x="19554" y="200"/>
                  </a:lnTo>
                  <a:lnTo>
                    <a:pt x="1" y="1"/>
                  </a:ln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944;p66">
              <a:extLst>
                <a:ext uri="{FF2B5EF4-FFF2-40B4-BE49-F238E27FC236}">
                  <a16:creationId xmlns:a16="http://schemas.microsoft.com/office/drawing/2014/main" id="{E0837280-5120-4E35-BA2A-60FB1F37FA81}"/>
                </a:ext>
              </a:extLst>
            </p:cNvPr>
            <p:cNvSpPr/>
            <p:nvPr/>
          </p:nvSpPr>
          <p:spPr>
            <a:xfrm>
              <a:off x="3734100" y="2547675"/>
              <a:ext cx="493300" cy="186525"/>
            </a:xfrm>
            <a:custGeom>
              <a:avLst/>
              <a:gdLst/>
              <a:ahLst/>
              <a:cxnLst/>
              <a:rect l="l" t="t" r="r" b="b"/>
              <a:pathLst>
                <a:path w="19732" h="7461" extrusionOk="0">
                  <a:moveTo>
                    <a:pt x="1" y="1"/>
                  </a:moveTo>
                  <a:lnTo>
                    <a:pt x="178" y="7460"/>
                  </a:lnTo>
                  <a:lnTo>
                    <a:pt x="19731" y="7460"/>
                  </a:lnTo>
                  <a:lnTo>
                    <a:pt x="19554" y="200"/>
                  </a:lnTo>
                  <a:lnTo>
                    <a:pt x="1" y="1"/>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945;p66">
              <a:extLst>
                <a:ext uri="{FF2B5EF4-FFF2-40B4-BE49-F238E27FC236}">
                  <a16:creationId xmlns:a16="http://schemas.microsoft.com/office/drawing/2014/main" id="{D312A95B-22A3-411D-8226-ACC16AB558FC}"/>
                </a:ext>
              </a:extLst>
            </p:cNvPr>
            <p:cNvSpPr/>
            <p:nvPr/>
          </p:nvSpPr>
          <p:spPr>
            <a:xfrm>
              <a:off x="4570550" y="5142500"/>
              <a:ext cx="792850" cy="312325"/>
            </a:xfrm>
            <a:custGeom>
              <a:avLst/>
              <a:gdLst/>
              <a:ahLst/>
              <a:cxnLst/>
              <a:rect l="l" t="t" r="r" b="b"/>
              <a:pathLst>
                <a:path w="31714" h="12493" extrusionOk="0">
                  <a:moveTo>
                    <a:pt x="11940" y="1"/>
                  </a:moveTo>
                  <a:lnTo>
                    <a:pt x="0" y="928"/>
                  </a:lnTo>
                  <a:lnTo>
                    <a:pt x="883" y="6865"/>
                  </a:lnTo>
                  <a:lnTo>
                    <a:pt x="1700" y="12492"/>
                  </a:lnTo>
                  <a:lnTo>
                    <a:pt x="31714" y="12492"/>
                  </a:lnTo>
                  <a:cubicBezTo>
                    <a:pt x="31714" y="12492"/>
                    <a:pt x="29573" y="8785"/>
                    <a:pt x="24586" y="7703"/>
                  </a:cubicBezTo>
                  <a:cubicBezTo>
                    <a:pt x="22423" y="7262"/>
                    <a:pt x="20304" y="6622"/>
                    <a:pt x="18274" y="5783"/>
                  </a:cubicBezTo>
                  <a:cubicBezTo>
                    <a:pt x="12160" y="3135"/>
                    <a:pt x="11940" y="1"/>
                    <a:pt x="11940" y="1"/>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946;p66">
              <a:extLst>
                <a:ext uri="{FF2B5EF4-FFF2-40B4-BE49-F238E27FC236}">
                  <a16:creationId xmlns:a16="http://schemas.microsoft.com/office/drawing/2014/main" id="{72208791-005E-43E4-98BA-79A5FEB97C71}"/>
                </a:ext>
              </a:extLst>
            </p:cNvPr>
            <p:cNvSpPr/>
            <p:nvPr/>
          </p:nvSpPr>
          <p:spPr>
            <a:xfrm>
              <a:off x="4592050" y="5287075"/>
              <a:ext cx="771350" cy="167750"/>
            </a:xfrm>
            <a:custGeom>
              <a:avLst/>
              <a:gdLst/>
              <a:ahLst/>
              <a:cxnLst/>
              <a:rect l="l" t="t" r="r" b="b"/>
              <a:pathLst>
                <a:path w="30854" h="6710" extrusionOk="0">
                  <a:moveTo>
                    <a:pt x="17414" y="0"/>
                  </a:moveTo>
                  <a:cubicBezTo>
                    <a:pt x="16244" y="1280"/>
                    <a:pt x="15052" y="2847"/>
                    <a:pt x="14478" y="4436"/>
                  </a:cubicBezTo>
                  <a:cubicBezTo>
                    <a:pt x="7284" y="3796"/>
                    <a:pt x="2848" y="1920"/>
                    <a:pt x="23" y="1082"/>
                  </a:cubicBezTo>
                  <a:lnTo>
                    <a:pt x="1" y="1082"/>
                  </a:lnTo>
                  <a:lnTo>
                    <a:pt x="840" y="6709"/>
                  </a:lnTo>
                  <a:lnTo>
                    <a:pt x="30854" y="6709"/>
                  </a:lnTo>
                  <a:cubicBezTo>
                    <a:pt x="30854" y="6709"/>
                    <a:pt x="28713" y="3002"/>
                    <a:pt x="23726" y="1920"/>
                  </a:cubicBezTo>
                  <a:cubicBezTo>
                    <a:pt x="21563" y="1479"/>
                    <a:pt x="19444" y="839"/>
                    <a:pt x="17414"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947;p66">
              <a:extLst>
                <a:ext uri="{FF2B5EF4-FFF2-40B4-BE49-F238E27FC236}">
                  <a16:creationId xmlns:a16="http://schemas.microsoft.com/office/drawing/2014/main" id="{F7A58687-2375-4CFF-96F7-80DB50057836}"/>
                </a:ext>
              </a:extLst>
            </p:cNvPr>
            <p:cNvSpPr/>
            <p:nvPr/>
          </p:nvSpPr>
          <p:spPr>
            <a:xfrm>
              <a:off x="4257700" y="2547675"/>
              <a:ext cx="717300" cy="2785750"/>
            </a:xfrm>
            <a:custGeom>
              <a:avLst/>
              <a:gdLst/>
              <a:ahLst/>
              <a:cxnLst/>
              <a:rect l="l" t="t" r="r" b="b"/>
              <a:pathLst>
                <a:path w="28692" h="111430" extrusionOk="0">
                  <a:moveTo>
                    <a:pt x="19554" y="1"/>
                  </a:moveTo>
                  <a:lnTo>
                    <a:pt x="1" y="200"/>
                  </a:lnTo>
                  <a:lnTo>
                    <a:pt x="641" y="7460"/>
                  </a:lnTo>
                  <a:lnTo>
                    <a:pt x="9844" y="111430"/>
                  </a:lnTo>
                  <a:lnTo>
                    <a:pt x="28691" y="104875"/>
                  </a:lnTo>
                  <a:lnTo>
                    <a:pt x="20194" y="7460"/>
                  </a:lnTo>
                  <a:lnTo>
                    <a:pt x="19554" y="1"/>
                  </a:ln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948;p66">
              <a:extLst>
                <a:ext uri="{FF2B5EF4-FFF2-40B4-BE49-F238E27FC236}">
                  <a16:creationId xmlns:a16="http://schemas.microsoft.com/office/drawing/2014/main" id="{FF00F249-E1F7-4B8A-9CF9-1AEFEBCB33E8}"/>
                </a:ext>
              </a:extLst>
            </p:cNvPr>
            <p:cNvSpPr/>
            <p:nvPr/>
          </p:nvSpPr>
          <p:spPr>
            <a:xfrm>
              <a:off x="4257700" y="2547675"/>
              <a:ext cx="504875" cy="186525"/>
            </a:xfrm>
            <a:custGeom>
              <a:avLst/>
              <a:gdLst/>
              <a:ahLst/>
              <a:cxnLst/>
              <a:rect l="l" t="t" r="r" b="b"/>
              <a:pathLst>
                <a:path w="20195" h="7461" extrusionOk="0">
                  <a:moveTo>
                    <a:pt x="19554" y="1"/>
                  </a:moveTo>
                  <a:lnTo>
                    <a:pt x="1" y="200"/>
                  </a:lnTo>
                  <a:lnTo>
                    <a:pt x="641" y="7460"/>
                  </a:lnTo>
                  <a:lnTo>
                    <a:pt x="20194" y="7460"/>
                  </a:lnTo>
                  <a:lnTo>
                    <a:pt x="19554" y="1"/>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949;p66">
              <a:extLst>
                <a:ext uri="{FF2B5EF4-FFF2-40B4-BE49-F238E27FC236}">
                  <a16:creationId xmlns:a16="http://schemas.microsoft.com/office/drawing/2014/main" id="{71BB8D03-0D0A-4B2A-BE64-172A91DF13EB}"/>
                </a:ext>
              </a:extLst>
            </p:cNvPr>
            <p:cNvSpPr/>
            <p:nvPr/>
          </p:nvSpPr>
          <p:spPr>
            <a:xfrm>
              <a:off x="3401975" y="1086600"/>
              <a:ext cx="585950" cy="820775"/>
            </a:xfrm>
            <a:custGeom>
              <a:avLst/>
              <a:gdLst/>
              <a:ahLst/>
              <a:cxnLst/>
              <a:rect l="l" t="t" r="r" b="b"/>
              <a:pathLst>
                <a:path w="23438" h="32831" extrusionOk="0">
                  <a:moveTo>
                    <a:pt x="18307" y="0"/>
                  </a:moveTo>
                  <a:cubicBezTo>
                    <a:pt x="16189" y="0"/>
                    <a:pt x="13522" y="2385"/>
                    <a:pt x="9336" y="8103"/>
                  </a:cubicBezTo>
                  <a:cubicBezTo>
                    <a:pt x="3884" y="15563"/>
                    <a:pt x="111" y="26554"/>
                    <a:pt x="111" y="26554"/>
                  </a:cubicBezTo>
                  <a:cubicBezTo>
                    <a:pt x="111" y="26554"/>
                    <a:pt x="0" y="30217"/>
                    <a:pt x="3774" y="32115"/>
                  </a:cubicBezTo>
                  <a:cubicBezTo>
                    <a:pt x="4793" y="32621"/>
                    <a:pt x="5771" y="32830"/>
                    <a:pt x="6681" y="32830"/>
                  </a:cubicBezTo>
                  <a:cubicBezTo>
                    <a:pt x="9142" y="32830"/>
                    <a:pt x="11104" y="31302"/>
                    <a:pt x="12006" y="29996"/>
                  </a:cubicBezTo>
                  <a:cubicBezTo>
                    <a:pt x="13220" y="28231"/>
                    <a:pt x="22555" y="10995"/>
                    <a:pt x="22997" y="7000"/>
                  </a:cubicBezTo>
                  <a:cubicBezTo>
                    <a:pt x="23438" y="3005"/>
                    <a:pt x="20878" y="114"/>
                    <a:pt x="18450" y="4"/>
                  </a:cubicBezTo>
                  <a:cubicBezTo>
                    <a:pt x="18403" y="1"/>
                    <a:pt x="18355" y="0"/>
                    <a:pt x="18307" y="0"/>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950;p66">
              <a:extLst>
                <a:ext uri="{FF2B5EF4-FFF2-40B4-BE49-F238E27FC236}">
                  <a16:creationId xmlns:a16="http://schemas.microsoft.com/office/drawing/2014/main" id="{9D12EE7B-A953-48E4-A8CE-1CFBD69840CA}"/>
                </a:ext>
              </a:extLst>
            </p:cNvPr>
            <p:cNvSpPr/>
            <p:nvPr/>
          </p:nvSpPr>
          <p:spPr>
            <a:xfrm>
              <a:off x="5342925" y="1130400"/>
              <a:ext cx="157325" cy="106825"/>
            </a:xfrm>
            <a:custGeom>
              <a:avLst/>
              <a:gdLst/>
              <a:ahLst/>
              <a:cxnLst/>
              <a:rect l="l" t="t" r="r" b="b"/>
              <a:pathLst>
                <a:path w="6293" h="4273" extrusionOk="0">
                  <a:moveTo>
                    <a:pt x="5375" y="1"/>
                  </a:moveTo>
                  <a:cubicBezTo>
                    <a:pt x="4175" y="1"/>
                    <a:pt x="47" y="2931"/>
                    <a:pt x="47" y="2931"/>
                  </a:cubicBezTo>
                  <a:cubicBezTo>
                    <a:pt x="0" y="4014"/>
                    <a:pt x="466" y="4273"/>
                    <a:pt x="921" y="4273"/>
                  </a:cubicBezTo>
                  <a:cubicBezTo>
                    <a:pt x="1338" y="4273"/>
                    <a:pt x="1746" y="4056"/>
                    <a:pt x="1746" y="4056"/>
                  </a:cubicBezTo>
                  <a:cubicBezTo>
                    <a:pt x="1746" y="4056"/>
                    <a:pt x="4438" y="2776"/>
                    <a:pt x="5211" y="1915"/>
                  </a:cubicBezTo>
                  <a:cubicBezTo>
                    <a:pt x="5961" y="1055"/>
                    <a:pt x="6292" y="724"/>
                    <a:pt x="5630" y="84"/>
                  </a:cubicBezTo>
                  <a:cubicBezTo>
                    <a:pt x="5575" y="27"/>
                    <a:pt x="5488" y="1"/>
                    <a:pt x="5375"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951;p66">
              <a:extLst>
                <a:ext uri="{FF2B5EF4-FFF2-40B4-BE49-F238E27FC236}">
                  <a16:creationId xmlns:a16="http://schemas.microsoft.com/office/drawing/2014/main" id="{77093382-6F06-4EE0-B04C-B2D880F8C046}"/>
                </a:ext>
              </a:extLst>
            </p:cNvPr>
            <p:cNvSpPr/>
            <p:nvPr/>
          </p:nvSpPr>
          <p:spPr>
            <a:xfrm>
              <a:off x="5516875" y="1063900"/>
              <a:ext cx="78275" cy="169675"/>
            </a:xfrm>
            <a:custGeom>
              <a:avLst/>
              <a:gdLst/>
              <a:ahLst/>
              <a:cxnLst/>
              <a:rect l="l" t="t" r="r" b="b"/>
              <a:pathLst>
                <a:path w="3131" h="6787" extrusionOk="0">
                  <a:moveTo>
                    <a:pt x="2318" y="1"/>
                  </a:moveTo>
                  <a:cubicBezTo>
                    <a:pt x="2057" y="1"/>
                    <a:pt x="1674" y="159"/>
                    <a:pt x="1519" y="360"/>
                  </a:cubicBezTo>
                  <a:cubicBezTo>
                    <a:pt x="1298" y="647"/>
                    <a:pt x="1188" y="1795"/>
                    <a:pt x="1387" y="3141"/>
                  </a:cubicBezTo>
                  <a:cubicBezTo>
                    <a:pt x="1276" y="3538"/>
                    <a:pt x="129" y="5061"/>
                    <a:pt x="40" y="6032"/>
                  </a:cubicBezTo>
                  <a:cubicBezTo>
                    <a:pt x="1" y="6597"/>
                    <a:pt x="197" y="6787"/>
                    <a:pt x="562" y="6787"/>
                  </a:cubicBezTo>
                  <a:cubicBezTo>
                    <a:pt x="810" y="6787"/>
                    <a:pt x="1136" y="6700"/>
                    <a:pt x="1519" y="6584"/>
                  </a:cubicBezTo>
                  <a:cubicBezTo>
                    <a:pt x="2490" y="6275"/>
                    <a:pt x="2887" y="4333"/>
                    <a:pt x="3020" y="3317"/>
                  </a:cubicBezTo>
                  <a:cubicBezTo>
                    <a:pt x="3130" y="2324"/>
                    <a:pt x="2711" y="316"/>
                    <a:pt x="2556" y="95"/>
                  </a:cubicBezTo>
                  <a:cubicBezTo>
                    <a:pt x="2517" y="30"/>
                    <a:pt x="2428" y="1"/>
                    <a:pt x="2318"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952;p66">
              <a:extLst>
                <a:ext uri="{FF2B5EF4-FFF2-40B4-BE49-F238E27FC236}">
                  <a16:creationId xmlns:a16="http://schemas.microsoft.com/office/drawing/2014/main" id="{C9A5CD5B-BECE-46FE-8A75-22E1029D8BCB}"/>
                </a:ext>
              </a:extLst>
            </p:cNvPr>
            <p:cNvSpPr/>
            <p:nvPr/>
          </p:nvSpPr>
          <p:spPr>
            <a:xfrm>
              <a:off x="5196775" y="1089475"/>
              <a:ext cx="458050" cy="327725"/>
            </a:xfrm>
            <a:custGeom>
              <a:avLst/>
              <a:gdLst/>
              <a:ahLst/>
              <a:cxnLst/>
              <a:rect l="l" t="t" r="r" b="b"/>
              <a:pathLst>
                <a:path w="18322" h="13109" extrusionOk="0">
                  <a:moveTo>
                    <a:pt x="17346" y="0"/>
                  </a:moveTo>
                  <a:cubicBezTo>
                    <a:pt x="17233" y="0"/>
                    <a:pt x="17115" y="14"/>
                    <a:pt x="16993" y="43"/>
                  </a:cubicBezTo>
                  <a:cubicBezTo>
                    <a:pt x="16287" y="198"/>
                    <a:pt x="14522" y="4568"/>
                    <a:pt x="14522" y="4568"/>
                  </a:cubicBezTo>
                  <a:cubicBezTo>
                    <a:pt x="14522" y="4568"/>
                    <a:pt x="11275" y="4411"/>
                    <a:pt x="8718" y="4411"/>
                  </a:cubicBezTo>
                  <a:cubicBezTo>
                    <a:pt x="7440" y="4411"/>
                    <a:pt x="6334" y="4450"/>
                    <a:pt x="5893" y="4568"/>
                  </a:cubicBezTo>
                  <a:cubicBezTo>
                    <a:pt x="4546" y="4899"/>
                    <a:pt x="0" y="9445"/>
                    <a:pt x="0" y="9445"/>
                  </a:cubicBezTo>
                  <a:lnTo>
                    <a:pt x="4436" y="13109"/>
                  </a:lnTo>
                  <a:lnTo>
                    <a:pt x="9004" y="8275"/>
                  </a:lnTo>
                  <a:cubicBezTo>
                    <a:pt x="9004" y="8275"/>
                    <a:pt x="9964" y="8325"/>
                    <a:pt x="11093" y="8325"/>
                  </a:cubicBezTo>
                  <a:cubicBezTo>
                    <a:pt x="12221" y="8325"/>
                    <a:pt x="13518" y="8275"/>
                    <a:pt x="14191" y="8077"/>
                  </a:cubicBezTo>
                  <a:cubicBezTo>
                    <a:pt x="15515" y="7679"/>
                    <a:pt x="18119" y="1147"/>
                    <a:pt x="18229" y="705"/>
                  </a:cubicBezTo>
                  <a:cubicBezTo>
                    <a:pt x="18321" y="338"/>
                    <a:pt x="17908" y="0"/>
                    <a:pt x="17346" y="0"/>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953;p66">
              <a:extLst>
                <a:ext uri="{FF2B5EF4-FFF2-40B4-BE49-F238E27FC236}">
                  <a16:creationId xmlns:a16="http://schemas.microsoft.com/office/drawing/2014/main" id="{1AC2252D-2603-45B1-81E8-BAFEEE4C415F}"/>
                </a:ext>
              </a:extLst>
            </p:cNvPr>
            <p:cNvSpPr/>
            <p:nvPr/>
          </p:nvSpPr>
          <p:spPr>
            <a:xfrm>
              <a:off x="4420125" y="1093700"/>
              <a:ext cx="974725" cy="754850"/>
            </a:xfrm>
            <a:custGeom>
              <a:avLst/>
              <a:gdLst/>
              <a:ahLst/>
              <a:cxnLst/>
              <a:rect l="l" t="t" r="r" b="b"/>
              <a:pathLst>
                <a:path w="38989" h="30194" extrusionOk="0">
                  <a:moveTo>
                    <a:pt x="6588" y="0"/>
                  </a:moveTo>
                  <a:cubicBezTo>
                    <a:pt x="3456" y="0"/>
                    <a:pt x="1" y="3830"/>
                    <a:pt x="897" y="7157"/>
                  </a:cubicBezTo>
                  <a:cubicBezTo>
                    <a:pt x="2157" y="11750"/>
                    <a:pt x="17248" y="30194"/>
                    <a:pt x="22919" y="30194"/>
                  </a:cubicBezTo>
                  <a:cubicBezTo>
                    <a:pt x="23108" y="30194"/>
                    <a:pt x="23285" y="30174"/>
                    <a:pt x="23452" y="30132"/>
                  </a:cubicBezTo>
                  <a:cubicBezTo>
                    <a:pt x="28638" y="28830"/>
                    <a:pt x="38989" y="12432"/>
                    <a:pt x="38989" y="12432"/>
                  </a:cubicBezTo>
                  <a:lnTo>
                    <a:pt x="32633" y="5966"/>
                  </a:lnTo>
                  <a:lnTo>
                    <a:pt x="23121" y="16206"/>
                  </a:lnTo>
                  <a:cubicBezTo>
                    <a:pt x="23121" y="16206"/>
                    <a:pt x="10939" y="1110"/>
                    <a:pt x="7584" y="139"/>
                  </a:cubicBezTo>
                  <a:cubicBezTo>
                    <a:pt x="7260" y="45"/>
                    <a:pt x="6926" y="0"/>
                    <a:pt x="6588" y="0"/>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954;p66">
              <a:extLst>
                <a:ext uri="{FF2B5EF4-FFF2-40B4-BE49-F238E27FC236}">
                  <a16:creationId xmlns:a16="http://schemas.microsoft.com/office/drawing/2014/main" id="{50DC528D-F832-45FA-985D-C2D78528EB7F}"/>
                </a:ext>
              </a:extLst>
            </p:cNvPr>
            <p:cNvSpPr/>
            <p:nvPr/>
          </p:nvSpPr>
          <p:spPr>
            <a:xfrm>
              <a:off x="3670650" y="1042000"/>
              <a:ext cx="1140475" cy="1548750"/>
            </a:xfrm>
            <a:custGeom>
              <a:avLst/>
              <a:gdLst/>
              <a:ahLst/>
              <a:cxnLst/>
              <a:rect l="l" t="t" r="r" b="b"/>
              <a:pathLst>
                <a:path w="45619" h="61950" extrusionOk="0">
                  <a:moveTo>
                    <a:pt x="13927" y="0"/>
                  </a:moveTo>
                  <a:cubicBezTo>
                    <a:pt x="13927" y="0"/>
                    <a:pt x="13243" y="111"/>
                    <a:pt x="12227" y="287"/>
                  </a:cubicBezTo>
                  <a:cubicBezTo>
                    <a:pt x="9822" y="751"/>
                    <a:pt x="5562" y="1722"/>
                    <a:pt x="4503" y="3178"/>
                  </a:cubicBezTo>
                  <a:cubicBezTo>
                    <a:pt x="3002" y="5231"/>
                    <a:pt x="7725" y="28735"/>
                    <a:pt x="7725" y="28735"/>
                  </a:cubicBezTo>
                  <a:cubicBezTo>
                    <a:pt x="7725" y="28735"/>
                    <a:pt x="1" y="54225"/>
                    <a:pt x="1060" y="61949"/>
                  </a:cubicBezTo>
                  <a:lnTo>
                    <a:pt x="45552" y="61949"/>
                  </a:lnTo>
                  <a:cubicBezTo>
                    <a:pt x="45618" y="60493"/>
                    <a:pt x="45508" y="59014"/>
                    <a:pt x="45287" y="57558"/>
                  </a:cubicBezTo>
                  <a:cubicBezTo>
                    <a:pt x="44890" y="55284"/>
                    <a:pt x="38380" y="34230"/>
                    <a:pt x="37056" y="30721"/>
                  </a:cubicBezTo>
                  <a:cubicBezTo>
                    <a:pt x="38954" y="21055"/>
                    <a:pt x="39505" y="5827"/>
                    <a:pt x="39174" y="4061"/>
                  </a:cubicBezTo>
                  <a:cubicBezTo>
                    <a:pt x="38843" y="2273"/>
                    <a:pt x="35400" y="1391"/>
                    <a:pt x="33789" y="1060"/>
                  </a:cubicBezTo>
                  <a:cubicBezTo>
                    <a:pt x="32995" y="905"/>
                    <a:pt x="31847" y="729"/>
                    <a:pt x="30876" y="596"/>
                  </a:cubicBezTo>
                  <a:cubicBezTo>
                    <a:pt x="29817" y="442"/>
                    <a:pt x="28956" y="331"/>
                    <a:pt x="28956" y="331"/>
                  </a:cubicBezTo>
                  <a:lnTo>
                    <a:pt x="13927" y="0"/>
                  </a:lnTo>
                  <a:close/>
                </a:path>
              </a:pathLst>
            </a:custGeom>
            <a:solidFill>
              <a:srgbClr val="A5B0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955;p66">
              <a:extLst>
                <a:ext uri="{FF2B5EF4-FFF2-40B4-BE49-F238E27FC236}">
                  <a16:creationId xmlns:a16="http://schemas.microsoft.com/office/drawing/2014/main" id="{1D275978-151C-47B1-97F8-2AD09D894930}"/>
                </a:ext>
              </a:extLst>
            </p:cNvPr>
            <p:cNvSpPr/>
            <p:nvPr/>
          </p:nvSpPr>
          <p:spPr>
            <a:xfrm>
              <a:off x="4386825" y="2190725"/>
              <a:ext cx="231750" cy="265775"/>
            </a:xfrm>
            <a:custGeom>
              <a:avLst/>
              <a:gdLst/>
              <a:ahLst/>
              <a:cxnLst/>
              <a:rect l="l" t="t" r="r" b="b"/>
              <a:pathLst>
                <a:path w="9270" h="10631" extrusionOk="0">
                  <a:moveTo>
                    <a:pt x="0" y="0"/>
                  </a:moveTo>
                  <a:lnTo>
                    <a:pt x="0" y="7415"/>
                  </a:lnTo>
                  <a:cubicBezTo>
                    <a:pt x="0" y="7415"/>
                    <a:pt x="221" y="9578"/>
                    <a:pt x="3090" y="10395"/>
                  </a:cubicBezTo>
                  <a:cubicBezTo>
                    <a:pt x="3668" y="10558"/>
                    <a:pt x="4238" y="10630"/>
                    <a:pt x="4783" y="10630"/>
                  </a:cubicBezTo>
                  <a:cubicBezTo>
                    <a:pt x="6962" y="10630"/>
                    <a:pt x="8731" y="9472"/>
                    <a:pt x="8960" y="8342"/>
                  </a:cubicBezTo>
                  <a:cubicBezTo>
                    <a:pt x="9269" y="6797"/>
                    <a:pt x="9093" y="353"/>
                    <a:pt x="9071" y="199"/>
                  </a:cubicBezTo>
                  <a:lnTo>
                    <a:pt x="0"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956;p66">
              <a:extLst>
                <a:ext uri="{FF2B5EF4-FFF2-40B4-BE49-F238E27FC236}">
                  <a16:creationId xmlns:a16="http://schemas.microsoft.com/office/drawing/2014/main" id="{DAABDC0D-B61E-4714-BA29-82D3299FCEAF}"/>
                </a:ext>
              </a:extLst>
            </p:cNvPr>
            <p:cNvSpPr/>
            <p:nvPr/>
          </p:nvSpPr>
          <p:spPr>
            <a:xfrm>
              <a:off x="3851075" y="2190725"/>
              <a:ext cx="231750" cy="265775"/>
            </a:xfrm>
            <a:custGeom>
              <a:avLst/>
              <a:gdLst/>
              <a:ahLst/>
              <a:cxnLst/>
              <a:rect l="l" t="t" r="r" b="b"/>
              <a:pathLst>
                <a:path w="9270" h="10631" extrusionOk="0">
                  <a:moveTo>
                    <a:pt x="1" y="0"/>
                  </a:moveTo>
                  <a:lnTo>
                    <a:pt x="1" y="7415"/>
                  </a:lnTo>
                  <a:cubicBezTo>
                    <a:pt x="1" y="7415"/>
                    <a:pt x="199" y="9578"/>
                    <a:pt x="3090" y="10395"/>
                  </a:cubicBezTo>
                  <a:cubicBezTo>
                    <a:pt x="3664" y="10558"/>
                    <a:pt x="4232" y="10630"/>
                    <a:pt x="4775" y="10630"/>
                  </a:cubicBezTo>
                  <a:cubicBezTo>
                    <a:pt x="6948" y="10630"/>
                    <a:pt x="8731" y="9472"/>
                    <a:pt x="8961" y="8342"/>
                  </a:cubicBezTo>
                  <a:cubicBezTo>
                    <a:pt x="9270" y="6797"/>
                    <a:pt x="9071" y="353"/>
                    <a:pt x="9049" y="199"/>
                  </a:cubicBezTo>
                  <a:lnTo>
                    <a:pt x="1"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957;p66">
              <a:extLst>
                <a:ext uri="{FF2B5EF4-FFF2-40B4-BE49-F238E27FC236}">
                  <a16:creationId xmlns:a16="http://schemas.microsoft.com/office/drawing/2014/main" id="{04176AE3-E5C5-4641-8791-06B25955D5BA}"/>
                </a:ext>
              </a:extLst>
            </p:cNvPr>
            <p:cNvSpPr/>
            <p:nvPr/>
          </p:nvSpPr>
          <p:spPr>
            <a:xfrm>
              <a:off x="3976325" y="1042000"/>
              <a:ext cx="466250" cy="295200"/>
            </a:xfrm>
            <a:custGeom>
              <a:avLst/>
              <a:gdLst/>
              <a:ahLst/>
              <a:cxnLst/>
              <a:rect l="l" t="t" r="r" b="b"/>
              <a:pathLst>
                <a:path w="18650" h="11808" extrusionOk="0">
                  <a:moveTo>
                    <a:pt x="1700" y="0"/>
                  </a:moveTo>
                  <a:cubicBezTo>
                    <a:pt x="1700" y="0"/>
                    <a:pt x="1016" y="111"/>
                    <a:pt x="0" y="287"/>
                  </a:cubicBezTo>
                  <a:cubicBezTo>
                    <a:pt x="376" y="2891"/>
                    <a:pt x="4260" y="10638"/>
                    <a:pt x="9358" y="11807"/>
                  </a:cubicBezTo>
                  <a:cubicBezTo>
                    <a:pt x="15008" y="9556"/>
                    <a:pt x="18208" y="4414"/>
                    <a:pt x="18649" y="596"/>
                  </a:cubicBezTo>
                  <a:cubicBezTo>
                    <a:pt x="17590" y="442"/>
                    <a:pt x="16707" y="331"/>
                    <a:pt x="16707" y="331"/>
                  </a:cubicBezTo>
                  <a:lnTo>
                    <a:pt x="1700" y="0"/>
                  </a:ln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958;p66">
              <a:extLst>
                <a:ext uri="{FF2B5EF4-FFF2-40B4-BE49-F238E27FC236}">
                  <a16:creationId xmlns:a16="http://schemas.microsoft.com/office/drawing/2014/main" id="{810DE1AF-CCE1-421A-BC34-A5F2B645CF0B}"/>
                </a:ext>
              </a:extLst>
            </p:cNvPr>
            <p:cNvSpPr/>
            <p:nvPr/>
          </p:nvSpPr>
          <p:spPr>
            <a:xfrm>
              <a:off x="3718675" y="2228775"/>
              <a:ext cx="232300" cy="231725"/>
            </a:xfrm>
            <a:custGeom>
              <a:avLst/>
              <a:gdLst/>
              <a:ahLst/>
              <a:cxnLst/>
              <a:rect l="l" t="t" r="r" b="b"/>
              <a:pathLst>
                <a:path w="9292" h="9269" extrusionOk="0">
                  <a:moveTo>
                    <a:pt x="5915" y="1"/>
                  </a:moveTo>
                  <a:lnTo>
                    <a:pt x="0" y="3995"/>
                  </a:lnTo>
                  <a:cubicBezTo>
                    <a:pt x="0" y="3995"/>
                    <a:pt x="2626" y="8122"/>
                    <a:pt x="4105" y="8917"/>
                  </a:cubicBezTo>
                  <a:cubicBezTo>
                    <a:pt x="4574" y="9180"/>
                    <a:pt x="5106" y="9269"/>
                    <a:pt x="5613" y="9269"/>
                  </a:cubicBezTo>
                  <a:cubicBezTo>
                    <a:pt x="6682" y="9269"/>
                    <a:pt x="7636" y="8873"/>
                    <a:pt x="7636" y="8873"/>
                  </a:cubicBezTo>
                  <a:lnTo>
                    <a:pt x="9291" y="7372"/>
                  </a:lnTo>
                  <a:cubicBezTo>
                    <a:pt x="9291" y="7372"/>
                    <a:pt x="7393" y="1722"/>
                    <a:pt x="5915"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959;p66">
              <a:extLst>
                <a:ext uri="{FF2B5EF4-FFF2-40B4-BE49-F238E27FC236}">
                  <a16:creationId xmlns:a16="http://schemas.microsoft.com/office/drawing/2014/main" id="{5BCED02F-DBCC-4F04-9E45-E7D3FD6973F0}"/>
                </a:ext>
              </a:extLst>
            </p:cNvPr>
            <p:cNvSpPr/>
            <p:nvPr/>
          </p:nvSpPr>
          <p:spPr>
            <a:xfrm>
              <a:off x="3397550" y="1657575"/>
              <a:ext cx="523625" cy="762700"/>
            </a:xfrm>
            <a:custGeom>
              <a:avLst/>
              <a:gdLst/>
              <a:ahLst/>
              <a:cxnLst/>
              <a:rect l="l" t="t" r="r" b="b"/>
              <a:pathLst>
                <a:path w="20945" h="30508" extrusionOk="0">
                  <a:moveTo>
                    <a:pt x="4870" y="0"/>
                  </a:moveTo>
                  <a:cubicBezTo>
                    <a:pt x="3945" y="0"/>
                    <a:pt x="3028" y="213"/>
                    <a:pt x="2208" y="691"/>
                  </a:cubicBezTo>
                  <a:cubicBezTo>
                    <a:pt x="1" y="1971"/>
                    <a:pt x="45" y="5590"/>
                    <a:pt x="707" y="7819"/>
                  </a:cubicBezTo>
                  <a:cubicBezTo>
                    <a:pt x="2053" y="13712"/>
                    <a:pt x="3510" y="17707"/>
                    <a:pt x="6489" y="22452"/>
                  </a:cubicBezTo>
                  <a:cubicBezTo>
                    <a:pt x="6884" y="23088"/>
                    <a:pt x="11554" y="30508"/>
                    <a:pt x="11739" y="30508"/>
                  </a:cubicBezTo>
                  <a:cubicBezTo>
                    <a:pt x="11740" y="30508"/>
                    <a:pt x="11741" y="30507"/>
                    <a:pt x="11742" y="30507"/>
                  </a:cubicBezTo>
                  <a:lnTo>
                    <a:pt x="20944" y="24173"/>
                  </a:lnTo>
                  <a:cubicBezTo>
                    <a:pt x="19841" y="21370"/>
                    <a:pt x="14589" y="10313"/>
                    <a:pt x="13331" y="7665"/>
                  </a:cubicBezTo>
                  <a:cubicBezTo>
                    <a:pt x="12271" y="5480"/>
                    <a:pt x="11168" y="3229"/>
                    <a:pt x="9314" y="1662"/>
                  </a:cubicBezTo>
                  <a:cubicBezTo>
                    <a:pt x="9115" y="1486"/>
                    <a:pt x="8895" y="1331"/>
                    <a:pt x="8674" y="1177"/>
                  </a:cubicBezTo>
                  <a:cubicBezTo>
                    <a:pt x="7565" y="446"/>
                    <a:pt x="6208" y="0"/>
                    <a:pt x="4870" y="0"/>
                  </a:cubicBezTo>
                  <a:close/>
                </a:path>
              </a:pathLst>
            </a:custGeom>
            <a:solidFill>
              <a:srgbClr val="3446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960;p66">
              <a:extLst>
                <a:ext uri="{FF2B5EF4-FFF2-40B4-BE49-F238E27FC236}">
                  <a16:creationId xmlns:a16="http://schemas.microsoft.com/office/drawing/2014/main" id="{FBDED9AB-75CE-4141-93FC-FDDF8E3FFAD2}"/>
                </a:ext>
              </a:extLst>
            </p:cNvPr>
            <p:cNvSpPr/>
            <p:nvPr/>
          </p:nvSpPr>
          <p:spPr>
            <a:xfrm>
              <a:off x="3982400" y="2327050"/>
              <a:ext cx="158375" cy="142450"/>
            </a:xfrm>
            <a:custGeom>
              <a:avLst/>
              <a:gdLst/>
              <a:ahLst/>
              <a:cxnLst/>
              <a:rect l="l" t="t" r="r" b="b"/>
              <a:pathLst>
                <a:path w="6335" h="5698" extrusionOk="0">
                  <a:moveTo>
                    <a:pt x="2731" y="0"/>
                  </a:moveTo>
                  <a:cubicBezTo>
                    <a:pt x="1626" y="0"/>
                    <a:pt x="186" y="448"/>
                    <a:pt x="0" y="572"/>
                  </a:cubicBezTo>
                  <a:cubicBezTo>
                    <a:pt x="0" y="572"/>
                    <a:pt x="2671" y="4059"/>
                    <a:pt x="3421" y="4898"/>
                  </a:cubicBezTo>
                  <a:cubicBezTo>
                    <a:pt x="3877" y="5407"/>
                    <a:pt x="4676" y="5697"/>
                    <a:pt x="5287" y="5697"/>
                  </a:cubicBezTo>
                  <a:cubicBezTo>
                    <a:pt x="5680" y="5697"/>
                    <a:pt x="5996" y="5577"/>
                    <a:pt x="6091" y="5317"/>
                  </a:cubicBezTo>
                  <a:cubicBezTo>
                    <a:pt x="6334" y="4655"/>
                    <a:pt x="4767" y="3728"/>
                    <a:pt x="4767" y="3728"/>
                  </a:cubicBezTo>
                  <a:cubicBezTo>
                    <a:pt x="4767" y="3728"/>
                    <a:pt x="4591" y="1058"/>
                    <a:pt x="3840" y="307"/>
                  </a:cubicBezTo>
                  <a:cubicBezTo>
                    <a:pt x="3615" y="82"/>
                    <a:pt x="3204" y="0"/>
                    <a:pt x="2731"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961;p66">
              <a:extLst>
                <a:ext uri="{FF2B5EF4-FFF2-40B4-BE49-F238E27FC236}">
                  <a16:creationId xmlns:a16="http://schemas.microsoft.com/office/drawing/2014/main" id="{E0379609-ECE4-4853-B288-F4DC0C6AA173}"/>
                </a:ext>
              </a:extLst>
            </p:cNvPr>
            <p:cNvSpPr/>
            <p:nvPr/>
          </p:nvSpPr>
          <p:spPr>
            <a:xfrm>
              <a:off x="3810550" y="2318975"/>
              <a:ext cx="287175" cy="217825"/>
            </a:xfrm>
            <a:custGeom>
              <a:avLst/>
              <a:gdLst/>
              <a:ahLst/>
              <a:cxnLst/>
              <a:rect l="l" t="t" r="r" b="b"/>
              <a:pathLst>
                <a:path w="11487" h="8713" extrusionOk="0">
                  <a:moveTo>
                    <a:pt x="7529" y="1"/>
                  </a:moveTo>
                  <a:cubicBezTo>
                    <a:pt x="5651" y="1"/>
                    <a:pt x="0" y="3575"/>
                    <a:pt x="165" y="4338"/>
                  </a:cubicBezTo>
                  <a:cubicBezTo>
                    <a:pt x="320" y="5132"/>
                    <a:pt x="3144" y="8421"/>
                    <a:pt x="3696" y="8597"/>
                  </a:cubicBezTo>
                  <a:cubicBezTo>
                    <a:pt x="3909" y="8672"/>
                    <a:pt x="4122" y="8712"/>
                    <a:pt x="4335" y="8712"/>
                  </a:cubicBezTo>
                  <a:cubicBezTo>
                    <a:pt x="4497" y="8712"/>
                    <a:pt x="4660" y="8689"/>
                    <a:pt x="4822" y="8641"/>
                  </a:cubicBezTo>
                  <a:cubicBezTo>
                    <a:pt x="5109" y="8553"/>
                    <a:pt x="5396" y="8399"/>
                    <a:pt x="5638" y="8222"/>
                  </a:cubicBezTo>
                  <a:cubicBezTo>
                    <a:pt x="5938" y="8402"/>
                    <a:pt x="6215" y="8518"/>
                    <a:pt x="6504" y="8518"/>
                  </a:cubicBezTo>
                  <a:cubicBezTo>
                    <a:pt x="6854" y="8518"/>
                    <a:pt x="7222" y="8348"/>
                    <a:pt x="7669" y="7913"/>
                  </a:cubicBezTo>
                  <a:cubicBezTo>
                    <a:pt x="7867" y="8068"/>
                    <a:pt x="8088" y="8200"/>
                    <a:pt x="8331" y="8288"/>
                  </a:cubicBezTo>
                  <a:cubicBezTo>
                    <a:pt x="8472" y="8335"/>
                    <a:pt x="8601" y="8356"/>
                    <a:pt x="8718" y="8356"/>
                  </a:cubicBezTo>
                  <a:cubicBezTo>
                    <a:pt x="9478" y="8356"/>
                    <a:pt x="9743" y="7494"/>
                    <a:pt x="9743" y="7494"/>
                  </a:cubicBezTo>
                  <a:cubicBezTo>
                    <a:pt x="9826" y="7503"/>
                    <a:pt x="9908" y="7508"/>
                    <a:pt x="9988" y="7508"/>
                  </a:cubicBezTo>
                  <a:cubicBezTo>
                    <a:pt x="10103" y="7508"/>
                    <a:pt x="10214" y="7498"/>
                    <a:pt x="10317" y="7472"/>
                  </a:cubicBezTo>
                  <a:cubicBezTo>
                    <a:pt x="10825" y="7383"/>
                    <a:pt x="11487" y="7097"/>
                    <a:pt x="11376" y="6148"/>
                  </a:cubicBezTo>
                  <a:cubicBezTo>
                    <a:pt x="11222" y="4625"/>
                    <a:pt x="8949" y="476"/>
                    <a:pt x="7867" y="56"/>
                  </a:cubicBezTo>
                  <a:cubicBezTo>
                    <a:pt x="7776" y="19"/>
                    <a:pt x="7662" y="1"/>
                    <a:pt x="7529" y="1"/>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962;p66">
              <a:extLst>
                <a:ext uri="{FF2B5EF4-FFF2-40B4-BE49-F238E27FC236}">
                  <a16:creationId xmlns:a16="http://schemas.microsoft.com/office/drawing/2014/main" id="{BFFDFB8A-E4BF-4195-BC12-6F2E22D2A438}"/>
                </a:ext>
              </a:extLst>
            </p:cNvPr>
            <p:cNvSpPr/>
            <p:nvPr/>
          </p:nvSpPr>
          <p:spPr>
            <a:xfrm>
              <a:off x="3968050" y="2363950"/>
              <a:ext cx="100450" cy="142750"/>
            </a:xfrm>
            <a:custGeom>
              <a:avLst/>
              <a:gdLst/>
              <a:ahLst/>
              <a:cxnLst/>
              <a:rect l="l" t="t" r="r" b="b"/>
              <a:pathLst>
                <a:path w="4018" h="5710" extrusionOk="0">
                  <a:moveTo>
                    <a:pt x="0" y="1"/>
                  </a:moveTo>
                  <a:lnTo>
                    <a:pt x="0" y="1"/>
                  </a:lnTo>
                  <a:cubicBezTo>
                    <a:pt x="67" y="89"/>
                    <a:pt x="2340" y="3024"/>
                    <a:pt x="2715" y="3731"/>
                  </a:cubicBezTo>
                  <a:cubicBezTo>
                    <a:pt x="3090" y="4437"/>
                    <a:pt x="3487" y="5298"/>
                    <a:pt x="3443" y="5695"/>
                  </a:cubicBezTo>
                  <a:cubicBezTo>
                    <a:pt x="3526" y="5704"/>
                    <a:pt x="3608" y="5709"/>
                    <a:pt x="3688" y="5709"/>
                  </a:cubicBezTo>
                  <a:cubicBezTo>
                    <a:pt x="3803" y="5709"/>
                    <a:pt x="3914" y="5699"/>
                    <a:pt x="4017" y="5673"/>
                  </a:cubicBezTo>
                  <a:cubicBezTo>
                    <a:pt x="3951" y="4393"/>
                    <a:pt x="3443" y="3157"/>
                    <a:pt x="2583" y="2186"/>
                  </a:cubicBezTo>
                  <a:cubicBezTo>
                    <a:pt x="1920" y="1502"/>
                    <a:pt x="67" y="45"/>
                    <a:pt x="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963;p66">
              <a:extLst>
                <a:ext uri="{FF2B5EF4-FFF2-40B4-BE49-F238E27FC236}">
                  <a16:creationId xmlns:a16="http://schemas.microsoft.com/office/drawing/2014/main" id="{035B26DA-D3BA-45D3-BD36-8270058FE31A}"/>
                </a:ext>
              </a:extLst>
            </p:cNvPr>
            <p:cNvSpPr/>
            <p:nvPr/>
          </p:nvSpPr>
          <p:spPr>
            <a:xfrm>
              <a:off x="3927225" y="2409200"/>
              <a:ext cx="91600" cy="117000"/>
            </a:xfrm>
            <a:custGeom>
              <a:avLst/>
              <a:gdLst/>
              <a:ahLst/>
              <a:cxnLst/>
              <a:rect l="l" t="t" r="r" b="b"/>
              <a:pathLst>
                <a:path w="3664" h="4680" extrusionOk="0">
                  <a:moveTo>
                    <a:pt x="0" y="1"/>
                  </a:moveTo>
                  <a:lnTo>
                    <a:pt x="3002" y="4304"/>
                  </a:lnTo>
                  <a:cubicBezTo>
                    <a:pt x="3200" y="4459"/>
                    <a:pt x="3421" y="4591"/>
                    <a:pt x="3664" y="4679"/>
                  </a:cubicBezTo>
                  <a:cubicBezTo>
                    <a:pt x="3509" y="4061"/>
                    <a:pt x="3289" y="3465"/>
                    <a:pt x="3002" y="2892"/>
                  </a:cubicBezTo>
                  <a:cubicBezTo>
                    <a:pt x="2362" y="1656"/>
                    <a:pt x="66" y="67"/>
                    <a:pt x="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964;p66">
              <a:extLst>
                <a:ext uri="{FF2B5EF4-FFF2-40B4-BE49-F238E27FC236}">
                  <a16:creationId xmlns:a16="http://schemas.microsoft.com/office/drawing/2014/main" id="{01CC2391-BB17-4307-A586-D144F2C59008}"/>
                </a:ext>
              </a:extLst>
            </p:cNvPr>
            <p:cNvSpPr/>
            <p:nvPr/>
          </p:nvSpPr>
          <p:spPr>
            <a:xfrm>
              <a:off x="3886400" y="2457200"/>
              <a:ext cx="65125" cy="77825"/>
            </a:xfrm>
            <a:custGeom>
              <a:avLst/>
              <a:gdLst/>
              <a:ahLst/>
              <a:cxnLst/>
              <a:rect l="l" t="t" r="r" b="b"/>
              <a:pathLst>
                <a:path w="2605" h="3113" extrusionOk="0">
                  <a:moveTo>
                    <a:pt x="0" y="1"/>
                  </a:moveTo>
                  <a:lnTo>
                    <a:pt x="0" y="1"/>
                  </a:lnTo>
                  <a:cubicBezTo>
                    <a:pt x="0" y="1"/>
                    <a:pt x="905" y="2075"/>
                    <a:pt x="1788" y="3112"/>
                  </a:cubicBezTo>
                  <a:cubicBezTo>
                    <a:pt x="2075" y="3024"/>
                    <a:pt x="2362" y="2870"/>
                    <a:pt x="2604" y="2693"/>
                  </a:cubicBezTo>
                  <a:lnTo>
                    <a:pt x="0" y="1"/>
                  </a:ln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965;p66">
              <a:extLst>
                <a:ext uri="{FF2B5EF4-FFF2-40B4-BE49-F238E27FC236}">
                  <a16:creationId xmlns:a16="http://schemas.microsoft.com/office/drawing/2014/main" id="{BDA30298-9BFE-442E-B150-65F1CFA56A73}"/>
                </a:ext>
              </a:extLst>
            </p:cNvPr>
            <p:cNvSpPr/>
            <p:nvPr/>
          </p:nvSpPr>
          <p:spPr>
            <a:xfrm>
              <a:off x="3796450" y="238100"/>
              <a:ext cx="850250" cy="748000"/>
            </a:xfrm>
            <a:custGeom>
              <a:avLst/>
              <a:gdLst/>
              <a:ahLst/>
              <a:cxnLst/>
              <a:rect l="l" t="t" r="r" b="b"/>
              <a:pathLst>
                <a:path w="34010" h="29920" extrusionOk="0">
                  <a:moveTo>
                    <a:pt x="23773" y="0"/>
                  </a:moveTo>
                  <a:cubicBezTo>
                    <a:pt x="23131" y="0"/>
                    <a:pt x="22484" y="130"/>
                    <a:pt x="21872" y="398"/>
                  </a:cubicBezTo>
                  <a:cubicBezTo>
                    <a:pt x="21077" y="773"/>
                    <a:pt x="20746" y="1480"/>
                    <a:pt x="20062" y="2053"/>
                  </a:cubicBezTo>
                  <a:cubicBezTo>
                    <a:pt x="19007" y="1106"/>
                    <a:pt x="17667" y="603"/>
                    <a:pt x="16298" y="603"/>
                  </a:cubicBezTo>
                  <a:cubicBezTo>
                    <a:pt x="15690" y="603"/>
                    <a:pt x="15076" y="702"/>
                    <a:pt x="14478" y="906"/>
                  </a:cubicBezTo>
                  <a:cubicBezTo>
                    <a:pt x="12558" y="1568"/>
                    <a:pt x="11168" y="3223"/>
                    <a:pt x="10815" y="5231"/>
                  </a:cubicBezTo>
                  <a:cubicBezTo>
                    <a:pt x="10127" y="4518"/>
                    <a:pt x="9134" y="4160"/>
                    <a:pt x="8138" y="4160"/>
                  </a:cubicBezTo>
                  <a:cubicBezTo>
                    <a:pt x="7376" y="4160"/>
                    <a:pt x="6613" y="4369"/>
                    <a:pt x="5982" y="4790"/>
                  </a:cubicBezTo>
                  <a:cubicBezTo>
                    <a:pt x="4481" y="5827"/>
                    <a:pt x="3686" y="7615"/>
                    <a:pt x="3929" y="9425"/>
                  </a:cubicBezTo>
                  <a:cubicBezTo>
                    <a:pt x="2362" y="9623"/>
                    <a:pt x="1082" y="10749"/>
                    <a:pt x="685" y="12294"/>
                  </a:cubicBezTo>
                  <a:cubicBezTo>
                    <a:pt x="332" y="13772"/>
                    <a:pt x="1126" y="15538"/>
                    <a:pt x="2428" y="16355"/>
                  </a:cubicBezTo>
                  <a:cubicBezTo>
                    <a:pt x="994" y="17392"/>
                    <a:pt x="1" y="20018"/>
                    <a:pt x="1082" y="21629"/>
                  </a:cubicBezTo>
                  <a:cubicBezTo>
                    <a:pt x="2029" y="23069"/>
                    <a:pt x="4332" y="23662"/>
                    <a:pt x="6055" y="23662"/>
                  </a:cubicBezTo>
                  <a:cubicBezTo>
                    <a:pt x="6261" y="23662"/>
                    <a:pt x="6458" y="23654"/>
                    <a:pt x="6644" y="23637"/>
                  </a:cubicBezTo>
                  <a:lnTo>
                    <a:pt x="6644" y="23637"/>
                  </a:lnTo>
                  <a:cubicBezTo>
                    <a:pt x="6224" y="25447"/>
                    <a:pt x="7637" y="26970"/>
                    <a:pt x="9380" y="27301"/>
                  </a:cubicBezTo>
                  <a:cubicBezTo>
                    <a:pt x="9586" y="27335"/>
                    <a:pt x="9793" y="27352"/>
                    <a:pt x="10000" y="27352"/>
                  </a:cubicBezTo>
                  <a:cubicBezTo>
                    <a:pt x="10858" y="27352"/>
                    <a:pt x="11706" y="27062"/>
                    <a:pt x="12382" y="26529"/>
                  </a:cubicBezTo>
                  <a:cubicBezTo>
                    <a:pt x="12470" y="26705"/>
                    <a:pt x="12580" y="26860"/>
                    <a:pt x="12691" y="27036"/>
                  </a:cubicBezTo>
                  <a:cubicBezTo>
                    <a:pt x="13562" y="28271"/>
                    <a:pt x="14670" y="28947"/>
                    <a:pt x="15889" y="28947"/>
                  </a:cubicBezTo>
                  <a:cubicBezTo>
                    <a:pt x="16740" y="28947"/>
                    <a:pt x="17645" y="28618"/>
                    <a:pt x="18561" y="27919"/>
                  </a:cubicBezTo>
                  <a:cubicBezTo>
                    <a:pt x="19152" y="29158"/>
                    <a:pt x="20385" y="29919"/>
                    <a:pt x="21705" y="29919"/>
                  </a:cubicBezTo>
                  <a:cubicBezTo>
                    <a:pt x="21913" y="29919"/>
                    <a:pt x="22124" y="29900"/>
                    <a:pt x="22335" y="29861"/>
                  </a:cubicBezTo>
                  <a:cubicBezTo>
                    <a:pt x="23836" y="29574"/>
                    <a:pt x="25337" y="28603"/>
                    <a:pt x="25381" y="27080"/>
                  </a:cubicBezTo>
                  <a:cubicBezTo>
                    <a:pt x="25875" y="27282"/>
                    <a:pt x="26392" y="27379"/>
                    <a:pt x="26902" y="27379"/>
                  </a:cubicBezTo>
                  <a:cubicBezTo>
                    <a:pt x="28237" y="27379"/>
                    <a:pt x="29530" y="26717"/>
                    <a:pt x="30280" y="25535"/>
                  </a:cubicBezTo>
                  <a:cubicBezTo>
                    <a:pt x="31273" y="23946"/>
                    <a:pt x="31052" y="21673"/>
                    <a:pt x="29596" y="20482"/>
                  </a:cubicBezTo>
                  <a:lnTo>
                    <a:pt x="29596" y="20482"/>
                  </a:lnTo>
                  <a:cubicBezTo>
                    <a:pt x="29691" y="20489"/>
                    <a:pt x="29786" y="20492"/>
                    <a:pt x="29881" y="20492"/>
                  </a:cubicBezTo>
                  <a:cubicBezTo>
                    <a:pt x="31553" y="20492"/>
                    <a:pt x="33023" y="19398"/>
                    <a:pt x="33524" y="17789"/>
                  </a:cubicBezTo>
                  <a:cubicBezTo>
                    <a:pt x="34010" y="16134"/>
                    <a:pt x="33237" y="13794"/>
                    <a:pt x="31693" y="13044"/>
                  </a:cubicBezTo>
                  <a:cubicBezTo>
                    <a:pt x="32973" y="11764"/>
                    <a:pt x="33259" y="9778"/>
                    <a:pt x="32377" y="8189"/>
                  </a:cubicBezTo>
                  <a:cubicBezTo>
                    <a:pt x="31679" y="7014"/>
                    <a:pt x="30534" y="6325"/>
                    <a:pt x="29277" y="6325"/>
                  </a:cubicBezTo>
                  <a:cubicBezTo>
                    <a:pt x="28905" y="6325"/>
                    <a:pt x="28523" y="6385"/>
                    <a:pt x="28139" y="6512"/>
                  </a:cubicBezTo>
                  <a:cubicBezTo>
                    <a:pt x="28846" y="4724"/>
                    <a:pt x="28448" y="2693"/>
                    <a:pt x="27080" y="1325"/>
                  </a:cubicBezTo>
                  <a:cubicBezTo>
                    <a:pt x="26172" y="460"/>
                    <a:pt x="24982" y="0"/>
                    <a:pt x="23773" y="0"/>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966;p66">
              <a:extLst>
                <a:ext uri="{FF2B5EF4-FFF2-40B4-BE49-F238E27FC236}">
                  <a16:creationId xmlns:a16="http://schemas.microsoft.com/office/drawing/2014/main" id="{4A7AFF2A-C231-40EE-BB26-5A2019F4D17F}"/>
                </a:ext>
              </a:extLst>
            </p:cNvPr>
            <p:cNvSpPr/>
            <p:nvPr/>
          </p:nvSpPr>
          <p:spPr>
            <a:xfrm>
              <a:off x="3928875" y="563025"/>
              <a:ext cx="162225" cy="162000"/>
            </a:xfrm>
            <a:custGeom>
              <a:avLst/>
              <a:gdLst/>
              <a:ahLst/>
              <a:cxnLst/>
              <a:rect l="l" t="t" r="r" b="b"/>
              <a:pathLst>
                <a:path w="6489" h="6480" extrusionOk="0">
                  <a:moveTo>
                    <a:pt x="2399" y="0"/>
                  </a:moveTo>
                  <a:cubicBezTo>
                    <a:pt x="2164" y="0"/>
                    <a:pt x="1915" y="73"/>
                    <a:pt x="1656" y="246"/>
                  </a:cubicBezTo>
                  <a:cubicBezTo>
                    <a:pt x="0" y="1327"/>
                    <a:pt x="1258" y="3358"/>
                    <a:pt x="2185" y="4020"/>
                  </a:cubicBezTo>
                  <a:cubicBezTo>
                    <a:pt x="3265" y="4816"/>
                    <a:pt x="3919" y="6479"/>
                    <a:pt x="4728" y="6479"/>
                  </a:cubicBezTo>
                  <a:cubicBezTo>
                    <a:pt x="4928" y="6479"/>
                    <a:pt x="5136" y="6378"/>
                    <a:pt x="5363" y="6138"/>
                  </a:cubicBezTo>
                  <a:cubicBezTo>
                    <a:pt x="6489" y="4924"/>
                    <a:pt x="4436" y="1901"/>
                    <a:pt x="4436" y="1901"/>
                  </a:cubicBezTo>
                  <a:cubicBezTo>
                    <a:pt x="4436" y="1901"/>
                    <a:pt x="3602" y="0"/>
                    <a:pt x="2399"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967;p66">
              <a:extLst>
                <a:ext uri="{FF2B5EF4-FFF2-40B4-BE49-F238E27FC236}">
                  <a16:creationId xmlns:a16="http://schemas.microsoft.com/office/drawing/2014/main" id="{1F6FCC93-B945-4E20-AB2F-D26E5D6F420F}"/>
                </a:ext>
              </a:extLst>
            </p:cNvPr>
            <p:cNvSpPr/>
            <p:nvPr/>
          </p:nvSpPr>
          <p:spPr>
            <a:xfrm>
              <a:off x="4341575" y="574650"/>
              <a:ext cx="162225" cy="162450"/>
            </a:xfrm>
            <a:custGeom>
              <a:avLst/>
              <a:gdLst/>
              <a:ahLst/>
              <a:cxnLst/>
              <a:rect l="l" t="t" r="r" b="b"/>
              <a:pathLst>
                <a:path w="6489" h="6498" extrusionOk="0">
                  <a:moveTo>
                    <a:pt x="4116" y="0"/>
                  </a:moveTo>
                  <a:cubicBezTo>
                    <a:pt x="2905" y="0"/>
                    <a:pt x="2053" y="1921"/>
                    <a:pt x="2053" y="1921"/>
                  </a:cubicBezTo>
                  <a:cubicBezTo>
                    <a:pt x="2053" y="1921"/>
                    <a:pt x="0" y="4945"/>
                    <a:pt x="1148" y="6159"/>
                  </a:cubicBezTo>
                  <a:cubicBezTo>
                    <a:pt x="1369" y="6397"/>
                    <a:pt x="1574" y="6498"/>
                    <a:pt x="1769" y="6498"/>
                  </a:cubicBezTo>
                  <a:cubicBezTo>
                    <a:pt x="2569" y="6498"/>
                    <a:pt x="3227" y="4820"/>
                    <a:pt x="4326" y="4040"/>
                  </a:cubicBezTo>
                  <a:cubicBezTo>
                    <a:pt x="5231" y="3378"/>
                    <a:pt x="6489" y="1348"/>
                    <a:pt x="4856" y="244"/>
                  </a:cubicBezTo>
                  <a:cubicBezTo>
                    <a:pt x="4598" y="72"/>
                    <a:pt x="4350" y="0"/>
                    <a:pt x="4116" y="0"/>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968;p66">
              <a:extLst>
                <a:ext uri="{FF2B5EF4-FFF2-40B4-BE49-F238E27FC236}">
                  <a16:creationId xmlns:a16="http://schemas.microsoft.com/office/drawing/2014/main" id="{F351533C-279E-4EAB-8731-C0AAB931BBCB}"/>
                </a:ext>
              </a:extLst>
            </p:cNvPr>
            <p:cNvSpPr/>
            <p:nvPr/>
          </p:nvSpPr>
          <p:spPr>
            <a:xfrm>
              <a:off x="4018800" y="816875"/>
              <a:ext cx="385150" cy="466800"/>
            </a:xfrm>
            <a:custGeom>
              <a:avLst/>
              <a:gdLst/>
              <a:ahLst/>
              <a:cxnLst/>
              <a:rect l="l" t="t" r="r" b="b"/>
              <a:pathLst>
                <a:path w="15406" h="18672" extrusionOk="0">
                  <a:moveTo>
                    <a:pt x="4657" y="1"/>
                  </a:moveTo>
                  <a:lnTo>
                    <a:pt x="4657" y="1"/>
                  </a:lnTo>
                  <a:cubicBezTo>
                    <a:pt x="4702" y="111"/>
                    <a:pt x="4591" y="5231"/>
                    <a:pt x="3951" y="6644"/>
                  </a:cubicBezTo>
                  <a:cubicBezTo>
                    <a:pt x="3113" y="8564"/>
                    <a:pt x="1" y="9005"/>
                    <a:pt x="1" y="9005"/>
                  </a:cubicBezTo>
                  <a:cubicBezTo>
                    <a:pt x="1" y="9005"/>
                    <a:pt x="3223" y="17811"/>
                    <a:pt x="7924" y="18672"/>
                  </a:cubicBezTo>
                  <a:cubicBezTo>
                    <a:pt x="11786" y="17127"/>
                    <a:pt x="14302" y="12536"/>
                    <a:pt x="15405" y="9380"/>
                  </a:cubicBezTo>
                  <a:cubicBezTo>
                    <a:pt x="12470" y="8983"/>
                    <a:pt x="11698" y="7571"/>
                    <a:pt x="11565" y="6225"/>
                  </a:cubicBezTo>
                  <a:cubicBezTo>
                    <a:pt x="11433" y="5121"/>
                    <a:pt x="11102" y="155"/>
                    <a:pt x="11102" y="155"/>
                  </a:cubicBezTo>
                  <a:lnTo>
                    <a:pt x="4657" y="1"/>
                  </a:ln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969;p66">
              <a:extLst>
                <a:ext uri="{FF2B5EF4-FFF2-40B4-BE49-F238E27FC236}">
                  <a16:creationId xmlns:a16="http://schemas.microsoft.com/office/drawing/2014/main" id="{CEEF6FE7-6B0E-454D-88AE-81457801C45C}"/>
                </a:ext>
              </a:extLst>
            </p:cNvPr>
            <p:cNvSpPr/>
            <p:nvPr/>
          </p:nvSpPr>
          <p:spPr>
            <a:xfrm>
              <a:off x="4027075" y="488050"/>
              <a:ext cx="387350" cy="401150"/>
            </a:xfrm>
            <a:custGeom>
              <a:avLst/>
              <a:gdLst/>
              <a:ahLst/>
              <a:cxnLst/>
              <a:rect l="l" t="t" r="r" b="b"/>
              <a:pathLst>
                <a:path w="15494" h="16046" extrusionOk="0">
                  <a:moveTo>
                    <a:pt x="8564" y="0"/>
                  </a:moveTo>
                  <a:cubicBezTo>
                    <a:pt x="8445" y="1610"/>
                    <a:pt x="7107" y="2646"/>
                    <a:pt x="5708" y="2646"/>
                  </a:cubicBezTo>
                  <a:cubicBezTo>
                    <a:pt x="5035" y="2646"/>
                    <a:pt x="4348" y="2407"/>
                    <a:pt x="3775" y="1876"/>
                  </a:cubicBezTo>
                  <a:cubicBezTo>
                    <a:pt x="3245" y="2494"/>
                    <a:pt x="2627" y="3686"/>
                    <a:pt x="1788" y="3730"/>
                  </a:cubicBezTo>
                  <a:cubicBezTo>
                    <a:pt x="1780" y="3731"/>
                    <a:pt x="1771" y="3731"/>
                    <a:pt x="1761" y="3731"/>
                  </a:cubicBezTo>
                  <a:cubicBezTo>
                    <a:pt x="1140" y="3731"/>
                    <a:pt x="111" y="2992"/>
                    <a:pt x="133" y="2318"/>
                  </a:cubicBezTo>
                  <a:lnTo>
                    <a:pt x="133" y="2318"/>
                  </a:lnTo>
                  <a:cubicBezTo>
                    <a:pt x="1" y="5694"/>
                    <a:pt x="244" y="9402"/>
                    <a:pt x="2119" y="12359"/>
                  </a:cubicBezTo>
                  <a:cubicBezTo>
                    <a:pt x="3995" y="15317"/>
                    <a:pt x="6555" y="16045"/>
                    <a:pt x="8012" y="16045"/>
                  </a:cubicBezTo>
                  <a:cubicBezTo>
                    <a:pt x="9756" y="16045"/>
                    <a:pt x="13596" y="14125"/>
                    <a:pt x="14589" y="9888"/>
                  </a:cubicBezTo>
                  <a:cubicBezTo>
                    <a:pt x="15074" y="7857"/>
                    <a:pt x="15185" y="5783"/>
                    <a:pt x="15494" y="3708"/>
                  </a:cubicBezTo>
                  <a:lnTo>
                    <a:pt x="15494" y="3708"/>
                  </a:lnTo>
                  <a:cubicBezTo>
                    <a:pt x="15385" y="3722"/>
                    <a:pt x="15277" y="3729"/>
                    <a:pt x="15172" y="3729"/>
                  </a:cubicBezTo>
                  <a:cubicBezTo>
                    <a:pt x="13441" y="3729"/>
                    <a:pt x="12230" y="1910"/>
                    <a:pt x="13000" y="287"/>
                  </a:cubicBezTo>
                  <a:lnTo>
                    <a:pt x="13000" y="287"/>
                  </a:lnTo>
                  <a:lnTo>
                    <a:pt x="13000" y="309"/>
                  </a:lnTo>
                  <a:cubicBezTo>
                    <a:pt x="13044" y="221"/>
                    <a:pt x="13066" y="155"/>
                    <a:pt x="13110" y="89"/>
                  </a:cubicBezTo>
                  <a:lnTo>
                    <a:pt x="13110" y="89"/>
                  </a:lnTo>
                  <a:cubicBezTo>
                    <a:pt x="12467" y="646"/>
                    <a:pt x="11678" y="923"/>
                    <a:pt x="10889" y="923"/>
                  </a:cubicBezTo>
                  <a:cubicBezTo>
                    <a:pt x="10055" y="923"/>
                    <a:pt x="9222" y="613"/>
                    <a:pt x="8564" y="0"/>
                  </a:cubicBezTo>
                  <a:close/>
                </a:path>
              </a:pathLst>
            </a:custGeom>
            <a:solidFill>
              <a:srgbClr val="F7A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970;p66">
              <a:extLst>
                <a:ext uri="{FF2B5EF4-FFF2-40B4-BE49-F238E27FC236}">
                  <a16:creationId xmlns:a16="http://schemas.microsoft.com/office/drawing/2014/main" id="{0D515D50-CA76-4ECC-8F4E-C785B4AEDF28}"/>
                </a:ext>
              </a:extLst>
            </p:cNvPr>
            <p:cNvSpPr/>
            <p:nvPr/>
          </p:nvSpPr>
          <p:spPr>
            <a:xfrm>
              <a:off x="4133575" y="607775"/>
              <a:ext cx="38650" cy="38650"/>
            </a:xfrm>
            <a:custGeom>
              <a:avLst/>
              <a:gdLst/>
              <a:ahLst/>
              <a:cxnLst/>
              <a:rect l="l" t="t" r="r" b="b"/>
              <a:pathLst>
                <a:path w="1546" h="1546" extrusionOk="0">
                  <a:moveTo>
                    <a:pt x="751" y="1"/>
                  </a:moveTo>
                  <a:cubicBezTo>
                    <a:pt x="552" y="23"/>
                    <a:pt x="375" y="111"/>
                    <a:pt x="221" y="243"/>
                  </a:cubicBezTo>
                  <a:cubicBezTo>
                    <a:pt x="155" y="310"/>
                    <a:pt x="89" y="398"/>
                    <a:pt x="66" y="508"/>
                  </a:cubicBezTo>
                  <a:cubicBezTo>
                    <a:pt x="22" y="596"/>
                    <a:pt x="0" y="685"/>
                    <a:pt x="0" y="795"/>
                  </a:cubicBezTo>
                  <a:cubicBezTo>
                    <a:pt x="22" y="861"/>
                    <a:pt x="22" y="905"/>
                    <a:pt x="44" y="972"/>
                  </a:cubicBezTo>
                  <a:cubicBezTo>
                    <a:pt x="66" y="1104"/>
                    <a:pt x="155" y="1236"/>
                    <a:pt x="243" y="1325"/>
                  </a:cubicBezTo>
                  <a:cubicBezTo>
                    <a:pt x="309" y="1369"/>
                    <a:pt x="353" y="1413"/>
                    <a:pt x="420" y="1435"/>
                  </a:cubicBezTo>
                  <a:cubicBezTo>
                    <a:pt x="530" y="1501"/>
                    <a:pt x="662" y="1545"/>
                    <a:pt x="795" y="1545"/>
                  </a:cubicBezTo>
                  <a:cubicBezTo>
                    <a:pt x="1104" y="1523"/>
                    <a:pt x="1369" y="1325"/>
                    <a:pt x="1479" y="1038"/>
                  </a:cubicBezTo>
                  <a:cubicBezTo>
                    <a:pt x="1523" y="950"/>
                    <a:pt x="1545" y="861"/>
                    <a:pt x="1545" y="751"/>
                  </a:cubicBezTo>
                  <a:lnTo>
                    <a:pt x="1501" y="552"/>
                  </a:lnTo>
                  <a:cubicBezTo>
                    <a:pt x="1479" y="420"/>
                    <a:pt x="1391" y="310"/>
                    <a:pt x="1302" y="221"/>
                  </a:cubicBezTo>
                  <a:lnTo>
                    <a:pt x="1126" y="89"/>
                  </a:lnTo>
                  <a:cubicBezTo>
                    <a:pt x="1015" y="45"/>
                    <a:pt x="883" y="1"/>
                    <a:pt x="751"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971;p66">
              <a:extLst>
                <a:ext uri="{FF2B5EF4-FFF2-40B4-BE49-F238E27FC236}">
                  <a16:creationId xmlns:a16="http://schemas.microsoft.com/office/drawing/2014/main" id="{723493DE-4ADE-41F6-A890-A4BD3CBA73F3}"/>
                </a:ext>
              </a:extLst>
            </p:cNvPr>
            <p:cNvSpPr/>
            <p:nvPr/>
          </p:nvSpPr>
          <p:spPr>
            <a:xfrm>
              <a:off x="4266525" y="609425"/>
              <a:ext cx="38100" cy="38100"/>
            </a:xfrm>
            <a:custGeom>
              <a:avLst/>
              <a:gdLst/>
              <a:ahLst/>
              <a:cxnLst/>
              <a:rect l="l" t="t" r="r" b="b"/>
              <a:pathLst>
                <a:path w="1524" h="1524" extrusionOk="0">
                  <a:moveTo>
                    <a:pt x="751" y="1"/>
                  </a:moveTo>
                  <a:cubicBezTo>
                    <a:pt x="641" y="1"/>
                    <a:pt x="553" y="23"/>
                    <a:pt x="464" y="67"/>
                  </a:cubicBezTo>
                  <a:cubicBezTo>
                    <a:pt x="354" y="89"/>
                    <a:pt x="266" y="155"/>
                    <a:pt x="200" y="221"/>
                  </a:cubicBezTo>
                  <a:cubicBezTo>
                    <a:pt x="133" y="310"/>
                    <a:pt x="89" y="398"/>
                    <a:pt x="45" y="486"/>
                  </a:cubicBezTo>
                  <a:cubicBezTo>
                    <a:pt x="1" y="575"/>
                    <a:pt x="1" y="685"/>
                    <a:pt x="1" y="773"/>
                  </a:cubicBezTo>
                  <a:cubicBezTo>
                    <a:pt x="1" y="839"/>
                    <a:pt x="23" y="906"/>
                    <a:pt x="23" y="972"/>
                  </a:cubicBezTo>
                  <a:cubicBezTo>
                    <a:pt x="67" y="1104"/>
                    <a:pt x="133" y="1215"/>
                    <a:pt x="222" y="1303"/>
                  </a:cubicBezTo>
                  <a:lnTo>
                    <a:pt x="398" y="1435"/>
                  </a:lnTo>
                  <a:cubicBezTo>
                    <a:pt x="509" y="1502"/>
                    <a:pt x="641" y="1524"/>
                    <a:pt x="773" y="1524"/>
                  </a:cubicBezTo>
                  <a:cubicBezTo>
                    <a:pt x="884" y="1524"/>
                    <a:pt x="972" y="1502"/>
                    <a:pt x="1060" y="1457"/>
                  </a:cubicBezTo>
                  <a:cubicBezTo>
                    <a:pt x="1259" y="1391"/>
                    <a:pt x="1413" y="1215"/>
                    <a:pt x="1480" y="1038"/>
                  </a:cubicBezTo>
                  <a:cubicBezTo>
                    <a:pt x="1524" y="950"/>
                    <a:pt x="1524" y="839"/>
                    <a:pt x="1524" y="751"/>
                  </a:cubicBezTo>
                  <a:cubicBezTo>
                    <a:pt x="1524" y="685"/>
                    <a:pt x="1502" y="619"/>
                    <a:pt x="1502" y="553"/>
                  </a:cubicBezTo>
                  <a:cubicBezTo>
                    <a:pt x="1458" y="420"/>
                    <a:pt x="1391" y="310"/>
                    <a:pt x="1281" y="199"/>
                  </a:cubicBezTo>
                  <a:lnTo>
                    <a:pt x="1127" y="89"/>
                  </a:lnTo>
                  <a:cubicBezTo>
                    <a:pt x="1016" y="23"/>
                    <a:pt x="884" y="1"/>
                    <a:pt x="751"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972;p66">
              <a:extLst>
                <a:ext uri="{FF2B5EF4-FFF2-40B4-BE49-F238E27FC236}">
                  <a16:creationId xmlns:a16="http://schemas.microsoft.com/office/drawing/2014/main" id="{B2E6552E-41F0-4668-9C48-EF5DF621088F}"/>
                </a:ext>
              </a:extLst>
            </p:cNvPr>
            <p:cNvSpPr/>
            <p:nvPr/>
          </p:nvSpPr>
          <p:spPr>
            <a:xfrm>
              <a:off x="4177150" y="730275"/>
              <a:ext cx="111475" cy="54725"/>
            </a:xfrm>
            <a:custGeom>
              <a:avLst/>
              <a:gdLst/>
              <a:ahLst/>
              <a:cxnLst/>
              <a:rect l="l" t="t" r="r" b="b"/>
              <a:pathLst>
                <a:path w="4459" h="2189" extrusionOk="0">
                  <a:moveTo>
                    <a:pt x="4459" y="0"/>
                  </a:moveTo>
                  <a:cubicBezTo>
                    <a:pt x="4459" y="0"/>
                    <a:pt x="3179" y="795"/>
                    <a:pt x="1899" y="795"/>
                  </a:cubicBezTo>
                  <a:cubicBezTo>
                    <a:pt x="1857" y="796"/>
                    <a:pt x="1816" y="797"/>
                    <a:pt x="1775" y="797"/>
                  </a:cubicBezTo>
                  <a:cubicBezTo>
                    <a:pt x="1154" y="797"/>
                    <a:pt x="539" y="641"/>
                    <a:pt x="1" y="331"/>
                  </a:cubicBezTo>
                  <a:lnTo>
                    <a:pt x="1" y="331"/>
                  </a:lnTo>
                  <a:cubicBezTo>
                    <a:pt x="107" y="1393"/>
                    <a:pt x="1010" y="2189"/>
                    <a:pt x="2041" y="2189"/>
                  </a:cubicBezTo>
                  <a:cubicBezTo>
                    <a:pt x="2082" y="2189"/>
                    <a:pt x="2122" y="2187"/>
                    <a:pt x="2164" y="2185"/>
                  </a:cubicBezTo>
                  <a:cubicBezTo>
                    <a:pt x="4172" y="2185"/>
                    <a:pt x="4459" y="0"/>
                    <a:pt x="44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973;p66">
              <a:extLst>
                <a:ext uri="{FF2B5EF4-FFF2-40B4-BE49-F238E27FC236}">
                  <a16:creationId xmlns:a16="http://schemas.microsoft.com/office/drawing/2014/main" id="{00BBE4B7-1618-40A3-8333-3000AD27BC18}"/>
                </a:ext>
              </a:extLst>
            </p:cNvPr>
            <p:cNvSpPr/>
            <p:nvPr/>
          </p:nvSpPr>
          <p:spPr>
            <a:xfrm>
              <a:off x="4188200" y="567700"/>
              <a:ext cx="41950" cy="142850"/>
            </a:xfrm>
            <a:custGeom>
              <a:avLst/>
              <a:gdLst/>
              <a:ahLst/>
              <a:cxnLst/>
              <a:rect l="l" t="t" r="r" b="b"/>
              <a:pathLst>
                <a:path w="1678" h="5714" extrusionOk="0">
                  <a:moveTo>
                    <a:pt x="950" y="1"/>
                  </a:moveTo>
                  <a:cubicBezTo>
                    <a:pt x="899" y="1"/>
                    <a:pt x="839" y="48"/>
                    <a:pt x="839" y="103"/>
                  </a:cubicBezTo>
                  <a:cubicBezTo>
                    <a:pt x="839" y="809"/>
                    <a:pt x="1015" y="1515"/>
                    <a:pt x="993" y="2222"/>
                  </a:cubicBezTo>
                  <a:cubicBezTo>
                    <a:pt x="993" y="2817"/>
                    <a:pt x="861" y="3413"/>
                    <a:pt x="618" y="3965"/>
                  </a:cubicBezTo>
                  <a:cubicBezTo>
                    <a:pt x="419" y="4340"/>
                    <a:pt x="0" y="4737"/>
                    <a:pt x="199" y="5201"/>
                  </a:cubicBezTo>
                  <a:cubicBezTo>
                    <a:pt x="367" y="5604"/>
                    <a:pt x="777" y="5713"/>
                    <a:pt x="1178" y="5713"/>
                  </a:cubicBezTo>
                  <a:cubicBezTo>
                    <a:pt x="1304" y="5713"/>
                    <a:pt x="1429" y="5702"/>
                    <a:pt x="1545" y="5686"/>
                  </a:cubicBezTo>
                  <a:cubicBezTo>
                    <a:pt x="1677" y="5664"/>
                    <a:pt x="1655" y="5444"/>
                    <a:pt x="1523" y="5444"/>
                  </a:cubicBezTo>
                  <a:cubicBezTo>
                    <a:pt x="1214" y="5422"/>
                    <a:pt x="839" y="5466"/>
                    <a:pt x="596" y="5223"/>
                  </a:cubicBezTo>
                  <a:cubicBezTo>
                    <a:pt x="353" y="4980"/>
                    <a:pt x="486" y="4760"/>
                    <a:pt x="640" y="4517"/>
                  </a:cubicBezTo>
                  <a:cubicBezTo>
                    <a:pt x="905" y="4119"/>
                    <a:pt x="1104" y="3678"/>
                    <a:pt x="1192" y="3215"/>
                  </a:cubicBezTo>
                  <a:cubicBezTo>
                    <a:pt x="1302" y="2751"/>
                    <a:pt x="1324" y="2244"/>
                    <a:pt x="1280" y="1758"/>
                  </a:cubicBezTo>
                  <a:cubicBezTo>
                    <a:pt x="1280" y="1184"/>
                    <a:pt x="1192" y="610"/>
                    <a:pt x="1015" y="59"/>
                  </a:cubicBezTo>
                  <a:cubicBezTo>
                    <a:pt x="1007" y="17"/>
                    <a:pt x="980" y="1"/>
                    <a:pt x="95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974;p66">
              <a:extLst>
                <a:ext uri="{FF2B5EF4-FFF2-40B4-BE49-F238E27FC236}">
                  <a16:creationId xmlns:a16="http://schemas.microsoft.com/office/drawing/2014/main" id="{E1F22DD8-154E-4A38-9C46-BDD8F06EA017}"/>
                </a:ext>
              </a:extLst>
            </p:cNvPr>
            <p:cNvSpPr/>
            <p:nvPr/>
          </p:nvSpPr>
          <p:spPr>
            <a:xfrm>
              <a:off x="4017750" y="552600"/>
              <a:ext cx="407725" cy="146900"/>
            </a:xfrm>
            <a:custGeom>
              <a:avLst/>
              <a:gdLst/>
              <a:ahLst/>
              <a:cxnLst/>
              <a:rect l="l" t="t" r="r" b="b"/>
              <a:pathLst>
                <a:path w="16309" h="5876" extrusionOk="0">
                  <a:moveTo>
                    <a:pt x="5034" y="795"/>
                  </a:moveTo>
                  <a:cubicBezTo>
                    <a:pt x="5048" y="795"/>
                    <a:pt x="5061" y="795"/>
                    <a:pt x="5075" y="795"/>
                  </a:cubicBezTo>
                  <a:cubicBezTo>
                    <a:pt x="6156" y="817"/>
                    <a:pt x="7237" y="1810"/>
                    <a:pt x="7193" y="2914"/>
                  </a:cubicBezTo>
                  <a:cubicBezTo>
                    <a:pt x="7127" y="4061"/>
                    <a:pt x="6178" y="4966"/>
                    <a:pt x="5008" y="4988"/>
                  </a:cubicBezTo>
                  <a:cubicBezTo>
                    <a:pt x="3861" y="4966"/>
                    <a:pt x="2934" y="3995"/>
                    <a:pt x="2956" y="2848"/>
                  </a:cubicBezTo>
                  <a:cubicBezTo>
                    <a:pt x="2978" y="1713"/>
                    <a:pt x="3905" y="795"/>
                    <a:pt x="5034" y="795"/>
                  </a:cubicBezTo>
                  <a:close/>
                  <a:moveTo>
                    <a:pt x="11169" y="905"/>
                  </a:moveTo>
                  <a:cubicBezTo>
                    <a:pt x="11183" y="905"/>
                    <a:pt x="11196" y="905"/>
                    <a:pt x="11210" y="905"/>
                  </a:cubicBezTo>
                  <a:cubicBezTo>
                    <a:pt x="12358" y="905"/>
                    <a:pt x="13284" y="1877"/>
                    <a:pt x="13262" y="3024"/>
                  </a:cubicBezTo>
                  <a:cubicBezTo>
                    <a:pt x="13241" y="4158"/>
                    <a:pt x="12313" y="5077"/>
                    <a:pt x="11184" y="5077"/>
                  </a:cubicBezTo>
                  <a:cubicBezTo>
                    <a:pt x="11170" y="5077"/>
                    <a:pt x="11157" y="5077"/>
                    <a:pt x="11144" y="5077"/>
                  </a:cubicBezTo>
                  <a:cubicBezTo>
                    <a:pt x="9974" y="5055"/>
                    <a:pt x="9069" y="4106"/>
                    <a:pt x="9091" y="2958"/>
                  </a:cubicBezTo>
                  <a:cubicBezTo>
                    <a:pt x="9091" y="1802"/>
                    <a:pt x="10039" y="905"/>
                    <a:pt x="11169" y="905"/>
                  </a:cubicBezTo>
                  <a:close/>
                  <a:moveTo>
                    <a:pt x="5097" y="1"/>
                  </a:moveTo>
                  <a:cubicBezTo>
                    <a:pt x="3905" y="1"/>
                    <a:pt x="2824" y="729"/>
                    <a:pt x="2404" y="1832"/>
                  </a:cubicBezTo>
                  <a:cubicBezTo>
                    <a:pt x="1808" y="1568"/>
                    <a:pt x="1190" y="1325"/>
                    <a:pt x="595" y="1060"/>
                  </a:cubicBezTo>
                  <a:cubicBezTo>
                    <a:pt x="548" y="1042"/>
                    <a:pt x="504" y="1034"/>
                    <a:pt x="463" y="1034"/>
                  </a:cubicBezTo>
                  <a:cubicBezTo>
                    <a:pt x="149" y="1034"/>
                    <a:pt x="1" y="1500"/>
                    <a:pt x="352" y="1656"/>
                  </a:cubicBezTo>
                  <a:cubicBezTo>
                    <a:pt x="970" y="1921"/>
                    <a:pt x="1588" y="2186"/>
                    <a:pt x="2228" y="2450"/>
                  </a:cubicBezTo>
                  <a:cubicBezTo>
                    <a:pt x="2073" y="3289"/>
                    <a:pt x="2316" y="4150"/>
                    <a:pt x="2890" y="4790"/>
                  </a:cubicBezTo>
                  <a:cubicBezTo>
                    <a:pt x="3483" y="5465"/>
                    <a:pt x="4266" y="5775"/>
                    <a:pt x="5039" y="5775"/>
                  </a:cubicBezTo>
                  <a:cubicBezTo>
                    <a:pt x="6336" y="5775"/>
                    <a:pt x="7601" y="4902"/>
                    <a:pt x="7877" y="3421"/>
                  </a:cubicBezTo>
                  <a:cubicBezTo>
                    <a:pt x="7877" y="3281"/>
                    <a:pt x="7989" y="3209"/>
                    <a:pt x="8100" y="3209"/>
                  </a:cubicBezTo>
                  <a:cubicBezTo>
                    <a:pt x="8215" y="3209"/>
                    <a:pt x="8330" y="3286"/>
                    <a:pt x="8319" y="3443"/>
                  </a:cubicBezTo>
                  <a:cubicBezTo>
                    <a:pt x="8560" y="4959"/>
                    <a:pt x="9856" y="5875"/>
                    <a:pt x="11185" y="5875"/>
                  </a:cubicBezTo>
                  <a:cubicBezTo>
                    <a:pt x="11926" y="5875"/>
                    <a:pt x="12678" y="5590"/>
                    <a:pt x="13262" y="4966"/>
                  </a:cubicBezTo>
                  <a:cubicBezTo>
                    <a:pt x="13902" y="4304"/>
                    <a:pt x="14145" y="3377"/>
                    <a:pt x="13969" y="2494"/>
                  </a:cubicBezTo>
                  <a:cubicBezTo>
                    <a:pt x="14631" y="2230"/>
                    <a:pt x="15315" y="1943"/>
                    <a:pt x="15977" y="1656"/>
                  </a:cubicBezTo>
                  <a:cubicBezTo>
                    <a:pt x="16308" y="1500"/>
                    <a:pt x="16158" y="1034"/>
                    <a:pt x="15859" y="1034"/>
                  </a:cubicBezTo>
                  <a:cubicBezTo>
                    <a:pt x="15820" y="1034"/>
                    <a:pt x="15778" y="1042"/>
                    <a:pt x="15734" y="1060"/>
                  </a:cubicBezTo>
                  <a:cubicBezTo>
                    <a:pt x="15072" y="1325"/>
                    <a:pt x="14432" y="1612"/>
                    <a:pt x="13770" y="1899"/>
                  </a:cubicBezTo>
                  <a:cubicBezTo>
                    <a:pt x="13373" y="839"/>
                    <a:pt x="12358" y="133"/>
                    <a:pt x="11232" y="111"/>
                  </a:cubicBezTo>
                  <a:cubicBezTo>
                    <a:pt x="11216" y="111"/>
                    <a:pt x="11200" y="111"/>
                    <a:pt x="11185" y="111"/>
                  </a:cubicBezTo>
                  <a:cubicBezTo>
                    <a:pt x="9815" y="111"/>
                    <a:pt x="8647" y="1053"/>
                    <a:pt x="8363" y="2362"/>
                  </a:cubicBezTo>
                  <a:cubicBezTo>
                    <a:pt x="8352" y="2514"/>
                    <a:pt x="8240" y="2586"/>
                    <a:pt x="8127" y="2586"/>
                  </a:cubicBezTo>
                  <a:cubicBezTo>
                    <a:pt x="8009" y="2586"/>
                    <a:pt x="7889" y="2508"/>
                    <a:pt x="7877" y="2362"/>
                  </a:cubicBezTo>
                  <a:cubicBezTo>
                    <a:pt x="7635" y="1016"/>
                    <a:pt x="6465" y="23"/>
                    <a:pt x="5097" y="1"/>
                  </a:cubicBezTo>
                  <a:close/>
                </a:path>
              </a:pathLst>
            </a:custGeom>
            <a:solidFill>
              <a:srgbClr val="0A2E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8" name="Google Shape;478;p35"/>
          <p:cNvSpPr txBox="1">
            <a:spLocks noGrp="1"/>
          </p:cNvSpPr>
          <p:nvPr>
            <p:ph type="body" idx="4294967295"/>
          </p:nvPr>
        </p:nvSpPr>
        <p:spPr>
          <a:xfrm>
            <a:off x="3179136" y="554192"/>
            <a:ext cx="5741581" cy="3742800"/>
          </a:xfrm>
          <a:prstGeom prst="rect">
            <a:avLst/>
          </a:prstGeom>
        </p:spPr>
        <p:txBody>
          <a:bodyPr spcFirstLastPara="1" wrap="square" lIns="91425" tIns="91425" rIns="91425" bIns="91425" anchor="t" anchorCtr="0">
            <a:noAutofit/>
          </a:bodyPr>
          <a:lstStyle/>
          <a:p>
            <a:pPr marL="0" indent="0">
              <a:buClr>
                <a:schemeClr val="bg1"/>
              </a:buClr>
              <a:buSzPct val="100000"/>
              <a:buNone/>
            </a:pPr>
            <a:r>
              <a:rPr lang="az-Latn-AZ"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A</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mbulator</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şəraitdə</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göstərilən</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xidmətlər</a:t>
            </a:r>
            <a:r>
              <a:rPr lang="en-US" sz="1600" dirty="0">
                <a:solidFill>
                  <a:schemeClr val="tx1"/>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sırasında</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(508 ambulator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731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laborator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26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fizioterapiya</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aşağıdakı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əsas</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növ</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xidmətlərdən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ibarətdir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ixtisaslı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həkimin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konsultasiyası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diaqnozun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təyin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edilməsi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məqsədilə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müvafiq</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laborator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və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instrumental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müayinələr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radioloji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xitmətlər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(X-ray, USM, KT, MRT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və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s.);</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müalicənin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təyini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müalicə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ilə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bağlı</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məsləhətlərin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verilməsi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a:t>
            </a: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tələb</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olunduğu</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hallarda</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sığortaolunanların</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dispanser</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müşahidəyə</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götürülməsi</a:t>
            </a:r>
            <a:endPar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endParaRPr>
          </a:p>
          <a:p>
            <a:pPr marL="285750" lvl="0" indent="-285750" algn="l" rtl="0">
              <a:spcBef>
                <a:spcPts val="600"/>
              </a:spcBef>
              <a:spcAft>
                <a:spcPts val="0"/>
              </a:spcAft>
              <a:buClr>
                <a:schemeClr val="bg1"/>
              </a:buClr>
              <a:buSzPct val="100000"/>
              <a:buFont typeface="Arial" panose="020B0604020202020204" pitchFamily="34" charset="0"/>
              <a:buChar char="♦"/>
            </a:pP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fizioterapiya</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müalicəvi</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massaj</a:t>
            </a:r>
            <a:r>
              <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 </a:t>
            </a:r>
            <a:r>
              <a:rPr lang="en-US" sz="1600" dirty="0" err="1">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rPr>
              <a:t>xidmtətləri</a:t>
            </a:r>
            <a:endParaRPr lang="en-US" sz="1600" dirty="0">
              <a:solidFill>
                <a:schemeClr val="tx1"/>
              </a:solidFill>
              <a:latin typeface="Arial" panose="020B0604020202020204" pitchFamily="34" charset="0"/>
              <a:ea typeface="Microsoft JhengHei" panose="020B0604030504040204" pitchFamily="34" charset="-120"/>
              <a:cs typeface="Arial" panose="020B0604020202020204" pitchFamily="34" charset="0"/>
              <a:sym typeface="Miriam Libre"/>
            </a:endParaRPr>
          </a:p>
        </p:txBody>
      </p:sp>
      <p:grpSp>
        <p:nvGrpSpPr>
          <p:cNvPr id="8" name="Google Shape;1338;p52">
            <a:extLst>
              <a:ext uri="{FF2B5EF4-FFF2-40B4-BE49-F238E27FC236}">
                <a16:creationId xmlns:a16="http://schemas.microsoft.com/office/drawing/2014/main" id="{A40E6BAA-8FCB-460C-B124-41EDEBA831C8}"/>
              </a:ext>
            </a:extLst>
          </p:cNvPr>
          <p:cNvGrpSpPr/>
          <p:nvPr/>
        </p:nvGrpSpPr>
        <p:grpSpPr>
          <a:xfrm>
            <a:off x="1217663" y="1096130"/>
            <a:ext cx="1217772" cy="3727159"/>
            <a:chOff x="3344174" y="1128028"/>
            <a:chExt cx="1217772" cy="3727159"/>
          </a:xfrm>
        </p:grpSpPr>
        <p:sp>
          <p:nvSpPr>
            <p:cNvPr id="9" name="Google Shape;1339;p52">
              <a:extLst>
                <a:ext uri="{FF2B5EF4-FFF2-40B4-BE49-F238E27FC236}">
                  <a16:creationId xmlns:a16="http://schemas.microsoft.com/office/drawing/2014/main" id="{57A46688-417B-45E1-80D1-D20224341C6C}"/>
                </a:ext>
              </a:extLst>
            </p:cNvPr>
            <p:cNvSpPr/>
            <p:nvPr/>
          </p:nvSpPr>
          <p:spPr>
            <a:xfrm>
              <a:off x="3624772" y="4650067"/>
              <a:ext cx="544113" cy="186916"/>
            </a:xfrm>
            <a:custGeom>
              <a:avLst/>
              <a:gdLst/>
              <a:ahLst/>
              <a:cxnLst/>
              <a:rect l="l" t="t" r="r" b="b"/>
              <a:pathLst>
                <a:path w="16977" h="5832" extrusionOk="0">
                  <a:moveTo>
                    <a:pt x="8088" y="0"/>
                  </a:moveTo>
                  <a:cubicBezTo>
                    <a:pt x="8088" y="0"/>
                    <a:pt x="7469" y="1420"/>
                    <a:pt x="6834" y="1838"/>
                  </a:cubicBezTo>
                  <a:cubicBezTo>
                    <a:pt x="6199" y="2256"/>
                    <a:pt x="3476" y="3141"/>
                    <a:pt x="1939" y="3776"/>
                  </a:cubicBezTo>
                  <a:cubicBezTo>
                    <a:pt x="1070" y="4144"/>
                    <a:pt x="1" y="5247"/>
                    <a:pt x="1" y="5831"/>
                  </a:cubicBezTo>
                  <a:lnTo>
                    <a:pt x="16976" y="5831"/>
                  </a:lnTo>
                  <a:lnTo>
                    <a:pt x="16459" y="2089"/>
                  </a:lnTo>
                  <a:lnTo>
                    <a:pt x="8088" y="0"/>
                  </a:lnTo>
                  <a:close/>
                </a:path>
              </a:pathLst>
            </a:custGeom>
            <a:solidFill>
              <a:srgbClr val="F3805D"/>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40;p52">
              <a:extLst>
                <a:ext uri="{FF2B5EF4-FFF2-40B4-BE49-F238E27FC236}">
                  <a16:creationId xmlns:a16="http://schemas.microsoft.com/office/drawing/2014/main" id="{AC00EB7F-ECFC-438D-B993-6E5CF5F12156}"/>
                </a:ext>
              </a:extLst>
            </p:cNvPr>
            <p:cNvSpPr/>
            <p:nvPr/>
          </p:nvSpPr>
          <p:spPr>
            <a:xfrm>
              <a:off x="3597465" y="4708942"/>
              <a:ext cx="645327" cy="146244"/>
            </a:xfrm>
            <a:custGeom>
              <a:avLst/>
              <a:gdLst/>
              <a:ahLst/>
              <a:cxnLst/>
              <a:rect l="l" t="t" r="r" b="b"/>
              <a:pathLst>
                <a:path w="20135" h="4563" extrusionOk="0">
                  <a:moveTo>
                    <a:pt x="6734" y="1"/>
                  </a:moveTo>
                  <a:cubicBezTo>
                    <a:pt x="5798" y="519"/>
                    <a:pt x="2841" y="1839"/>
                    <a:pt x="1488" y="2724"/>
                  </a:cubicBezTo>
                  <a:cubicBezTo>
                    <a:pt x="117" y="3627"/>
                    <a:pt x="0" y="4562"/>
                    <a:pt x="0" y="4562"/>
                  </a:cubicBezTo>
                  <a:lnTo>
                    <a:pt x="19332" y="4562"/>
                  </a:lnTo>
                  <a:cubicBezTo>
                    <a:pt x="20134" y="4562"/>
                    <a:pt x="20134" y="3359"/>
                    <a:pt x="19332" y="3359"/>
                  </a:cubicBezTo>
                  <a:lnTo>
                    <a:pt x="8572" y="3359"/>
                  </a:lnTo>
                  <a:cubicBezTo>
                    <a:pt x="8572" y="3359"/>
                    <a:pt x="8104" y="1204"/>
                    <a:pt x="6734" y="1"/>
                  </a:cubicBezTo>
                  <a:close/>
                </a:path>
              </a:pathLst>
            </a:custGeom>
            <a:solidFill>
              <a:srgbClr val="0A2E4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41;p52">
              <a:extLst>
                <a:ext uri="{FF2B5EF4-FFF2-40B4-BE49-F238E27FC236}">
                  <a16:creationId xmlns:a16="http://schemas.microsoft.com/office/drawing/2014/main" id="{DFEA696F-4D9B-4F2F-8E9C-D109A82DBD0A}"/>
                </a:ext>
              </a:extLst>
            </p:cNvPr>
            <p:cNvSpPr/>
            <p:nvPr/>
          </p:nvSpPr>
          <p:spPr>
            <a:xfrm>
              <a:off x="3654226" y="2809499"/>
              <a:ext cx="539305" cy="1968575"/>
            </a:xfrm>
            <a:custGeom>
              <a:avLst/>
              <a:gdLst/>
              <a:ahLst/>
              <a:cxnLst/>
              <a:rect l="l" t="t" r="r" b="b"/>
              <a:pathLst>
                <a:path w="16827" h="61422" extrusionOk="0">
                  <a:moveTo>
                    <a:pt x="1" y="1"/>
                  </a:moveTo>
                  <a:cubicBezTo>
                    <a:pt x="1" y="84"/>
                    <a:pt x="201" y="2089"/>
                    <a:pt x="535" y="5331"/>
                  </a:cubicBezTo>
                  <a:cubicBezTo>
                    <a:pt x="2039" y="19617"/>
                    <a:pt x="6099" y="57729"/>
                    <a:pt x="6099" y="57729"/>
                  </a:cubicBezTo>
                  <a:lnTo>
                    <a:pt x="16826" y="61421"/>
                  </a:lnTo>
                  <a:lnTo>
                    <a:pt x="12181" y="5331"/>
                  </a:lnTo>
                  <a:lnTo>
                    <a:pt x="11763" y="268"/>
                  </a:lnTo>
                  <a:lnTo>
                    <a:pt x="1" y="1"/>
                  </a:lnTo>
                  <a:close/>
                </a:path>
              </a:pathLst>
            </a:custGeom>
            <a:solidFill>
              <a:srgbClr val="344698"/>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42;p52">
              <a:extLst>
                <a:ext uri="{FF2B5EF4-FFF2-40B4-BE49-F238E27FC236}">
                  <a16:creationId xmlns:a16="http://schemas.microsoft.com/office/drawing/2014/main" id="{22F380D1-E731-48D7-926D-7010E32EE173}"/>
                </a:ext>
              </a:extLst>
            </p:cNvPr>
            <p:cNvSpPr/>
            <p:nvPr/>
          </p:nvSpPr>
          <p:spPr>
            <a:xfrm>
              <a:off x="3908062" y="4650067"/>
              <a:ext cx="544658" cy="186916"/>
            </a:xfrm>
            <a:custGeom>
              <a:avLst/>
              <a:gdLst/>
              <a:ahLst/>
              <a:cxnLst/>
              <a:rect l="l" t="t" r="r" b="b"/>
              <a:pathLst>
                <a:path w="16994" h="5832" extrusionOk="0">
                  <a:moveTo>
                    <a:pt x="8104" y="0"/>
                  </a:moveTo>
                  <a:cubicBezTo>
                    <a:pt x="8104" y="0"/>
                    <a:pt x="7469" y="1420"/>
                    <a:pt x="6834" y="1838"/>
                  </a:cubicBezTo>
                  <a:cubicBezTo>
                    <a:pt x="6216" y="2256"/>
                    <a:pt x="3476" y="3141"/>
                    <a:pt x="1955" y="3776"/>
                  </a:cubicBezTo>
                  <a:cubicBezTo>
                    <a:pt x="1086" y="4144"/>
                    <a:pt x="0" y="5247"/>
                    <a:pt x="0" y="5831"/>
                  </a:cubicBezTo>
                  <a:lnTo>
                    <a:pt x="16993" y="5831"/>
                  </a:lnTo>
                  <a:lnTo>
                    <a:pt x="16458" y="2089"/>
                  </a:lnTo>
                  <a:lnTo>
                    <a:pt x="8104" y="0"/>
                  </a:lnTo>
                  <a:close/>
                </a:path>
              </a:pathLst>
            </a:custGeom>
            <a:solidFill>
              <a:srgbClr val="F7A68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43;p52">
              <a:extLst>
                <a:ext uri="{FF2B5EF4-FFF2-40B4-BE49-F238E27FC236}">
                  <a16:creationId xmlns:a16="http://schemas.microsoft.com/office/drawing/2014/main" id="{483CE930-0C50-41F1-AF21-2E612B1538D4}"/>
                </a:ext>
              </a:extLst>
            </p:cNvPr>
            <p:cNvSpPr/>
            <p:nvPr/>
          </p:nvSpPr>
          <p:spPr>
            <a:xfrm>
              <a:off x="3881268" y="4708942"/>
              <a:ext cx="645327" cy="146244"/>
            </a:xfrm>
            <a:custGeom>
              <a:avLst/>
              <a:gdLst/>
              <a:ahLst/>
              <a:cxnLst/>
              <a:rect l="l" t="t" r="r" b="b"/>
              <a:pathLst>
                <a:path w="20135" h="4563" extrusionOk="0">
                  <a:moveTo>
                    <a:pt x="6735" y="1"/>
                  </a:moveTo>
                  <a:cubicBezTo>
                    <a:pt x="5782" y="519"/>
                    <a:pt x="2841" y="1839"/>
                    <a:pt x="1471" y="2724"/>
                  </a:cubicBezTo>
                  <a:cubicBezTo>
                    <a:pt x="101" y="3627"/>
                    <a:pt x="1" y="4562"/>
                    <a:pt x="1" y="4562"/>
                  </a:cubicBezTo>
                  <a:lnTo>
                    <a:pt x="19316" y="4562"/>
                  </a:lnTo>
                  <a:cubicBezTo>
                    <a:pt x="20135" y="4562"/>
                    <a:pt x="20135" y="3359"/>
                    <a:pt x="19316" y="3359"/>
                  </a:cubicBezTo>
                  <a:lnTo>
                    <a:pt x="8572" y="3359"/>
                  </a:lnTo>
                  <a:cubicBezTo>
                    <a:pt x="8572" y="3359"/>
                    <a:pt x="8105" y="1204"/>
                    <a:pt x="6735" y="1"/>
                  </a:cubicBezTo>
                  <a:close/>
                </a:path>
              </a:pathLst>
            </a:custGeom>
            <a:solidFill>
              <a:srgbClr val="0A2E4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44;p52">
              <a:extLst>
                <a:ext uri="{FF2B5EF4-FFF2-40B4-BE49-F238E27FC236}">
                  <a16:creationId xmlns:a16="http://schemas.microsoft.com/office/drawing/2014/main" id="{8561B38A-6EC0-435A-A164-7B6C75DE47A8}"/>
                </a:ext>
              </a:extLst>
            </p:cNvPr>
            <p:cNvSpPr/>
            <p:nvPr/>
          </p:nvSpPr>
          <p:spPr>
            <a:xfrm>
              <a:off x="3937516" y="2809499"/>
              <a:ext cx="539273" cy="1968575"/>
            </a:xfrm>
            <a:custGeom>
              <a:avLst/>
              <a:gdLst/>
              <a:ahLst/>
              <a:cxnLst/>
              <a:rect l="l" t="t" r="r" b="b"/>
              <a:pathLst>
                <a:path w="16826" h="61422" extrusionOk="0">
                  <a:moveTo>
                    <a:pt x="0" y="1"/>
                  </a:moveTo>
                  <a:cubicBezTo>
                    <a:pt x="0" y="84"/>
                    <a:pt x="218" y="2089"/>
                    <a:pt x="552" y="5331"/>
                  </a:cubicBezTo>
                  <a:cubicBezTo>
                    <a:pt x="2039" y="19617"/>
                    <a:pt x="6099" y="57729"/>
                    <a:pt x="6099" y="57729"/>
                  </a:cubicBezTo>
                  <a:lnTo>
                    <a:pt x="16826" y="61421"/>
                  </a:lnTo>
                  <a:lnTo>
                    <a:pt x="12198" y="5331"/>
                  </a:lnTo>
                  <a:lnTo>
                    <a:pt x="11780" y="268"/>
                  </a:lnTo>
                  <a:lnTo>
                    <a:pt x="0" y="1"/>
                  </a:lnTo>
                  <a:close/>
                </a:path>
              </a:pathLst>
            </a:custGeom>
            <a:solidFill>
              <a:srgbClr val="344698"/>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45;p52">
              <a:extLst>
                <a:ext uri="{FF2B5EF4-FFF2-40B4-BE49-F238E27FC236}">
                  <a16:creationId xmlns:a16="http://schemas.microsoft.com/office/drawing/2014/main" id="{7B14B02E-10B9-44CC-A0EC-4D102E6B9AFE}"/>
                </a:ext>
              </a:extLst>
            </p:cNvPr>
            <p:cNvSpPr/>
            <p:nvPr/>
          </p:nvSpPr>
          <p:spPr>
            <a:xfrm>
              <a:off x="3937516" y="2809499"/>
              <a:ext cx="390946" cy="170859"/>
            </a:xfrm>
            <a:custGeom>
              <a:avLst/>
              <a:gdLst/>
              <a:ahLst/>
              <a:cxnLst/>
              <a:rect l="l" t="t" r="r" b="b"/>
              <a:pathLst>
                <a:path w="12198" h="5331" extrusionOk="0">
                  <a:moveTo>
                    <a:pt x="0" y="1"/>
                  </a:moveTo>
                  <a:cubicBezTo>
                    <a:pt x="0" y="84"/>
                    <a:pt x="218" y="2089"/>
                    <a:pt x="552" y="5331"/>
                  </a:cubicBezTo>
                  <a:lnTo>
                    <a:pt x="12198" y="5331"/>
                  </a:lnTo>
                  <a:lnTo>
                    <a:pt x="11780" y="268"/>
                  </a:lnTo>
                  <a:lnTo>
                    <a:pt x="0" y="1"/>
                  </a:lnTo>
                  <a:close/>
                </a:path>
              </a:pathLst>
            </a:custGeom>
            <a:solidFill>
              <a:srgbClr val="344698"/>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46;p52">
              <a:extLst>
                <a:ext uri="{FF2B5EF4-FFF2-40B4-BE49-F238E27FC236}">
                  <a16:creationId xmlns:a16="http://schemas.microsoft.com/office/drawing/2014/main" id="{7A44CFF4-8066-41A9-BF3E-E5EEC8438AE1}"/>
                </a:ext>
              </a:extLst>
            </p:cNvPr>
            <p:cNvSpPr/>
            <p:nvPr/>
          </p:nvSpPr>
          <p:spPr>
            <a:xfrm>
              <a:off x="3951970" y="1368211"/>
              <a:ext cx="484147" cy="661127"/>
            </a:xfrm>
            <a:custGeom>
              <a:avLst/>
              <a:gdLst/>
              <a:ahLst/>
              <a:cxnLst/>
              <a:rect l="l" t="t" r="r" b="b"/>
              <a:pathLst>
                <a:path w="15106" h="20628" extrusionOk="0">
                  <a:moveTo>
                    <a:pt x="6004" y="0"/>
                  </a:moveTo>
                  <a:cubicBezTo>
                    <a:pt x="5499" y="0"/>
                    <a:pt x="5026" y="24"/>
                    <a:pt x="4612" y="75"/>
                  </a:cubicBezTo>
                  <a:cubicBezTo>
                    <a:pt x="2306" y="342"/>
                    <a:pt x="1989" y="927"/>
                    <a:pt x="1822" y="1495"/>
                  </a:cubicBezTo>
                  <a:cubicBezTo>
                    <a:pt x="1471" y="2631"/>
                    <a:pt x="2273" y="4586"/>
                    <a:pt x="2273" y="4586"/>
                  </a:cubicBezTo>
                  <a:cubicBezTo>
                    <a:pt x="2373" y="4586"/>
                    <a:pt x="1" y="14611"/>
                    <a:pt x="301" y="16650"/>
                  </a:cubicBezTo>
                  <a:cubicBezTo>
                    <a:pt x="619" y="18688"/>
                    <a:pt x="3075" y="20125"/>
                    <a:pt x="5498" y="20576"/>
                  </a:cubicBezTo>
                  <a:cubicBezTo>
                    <a:pt x="5683" y="20611"/>
                    <a:pt x="5886" y="20627"/>
                    <a:pt x="6105" y="20627"/>
                  </a:cubicBezTo>
                  <a:cubicBezTo>
                    <a:pt x="8743" y="20627"/>
                    <a:pt x="13547" y="18242"/>
                    <a:pt x="14303" y="16683"/>
                  </a:cubicBezTo>
                  <a:cubicBezTo>
                    <a:pt x="15105" y="14996"/>
                    <a:pt x="13835" y="2247"/>
                    <a:pt x="12465" y="1295"/>
                  </a:cubicBezTo>
                  <a:cubicBezTo>
                    <a:pt x="11353" y="512"/>
                    <a:pt x="8334" y="0"/>
                    <a:pt x="6004" y="0"/>
                  </a:cubicBezTo>
                  <a:close/>
                </a:path>
              </a:pathLst>
            </a:custGeom>
            <a:solidFill>
              <a:srgbClr val="0A2E4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47;p52">
              <a:extLst>
                <a:ext uri="{FF2B5EF4-FFF2-40B4-BE49-F238E27FC236}">
                  <a16:creationId xmlns:a16="http://schemas.microsoft.com/office/drawing/2014/main" id="{43952A45-03E0-4BAE-914A-19A25E77E561}"/>
                </a:ext>
              </a:extLst>
            </p:cNvPr>
            <p:cNvSpPr/>
            <p:nvPr/>
          </p:nvSpPr>
          <p:spPr>
            <a:xfrm>
              <a:off x="4013571" y="1534743"/>
              <a:ext cx="348640" cy="389440"/>
            </a:xfrm>
            <a:custGeom>
              <a:avLst/>
              <a:gdLst/>
              <a:ahLst/>
              <a:cxnLst/>
              <a:rect l="l" t="t" r="r" b="b"/>
              <a:pathLst>
                <a:path w="10878" h="12151" extrusionOk="0">
                  <a:moveTo>
                    <a:pt x="4770" y="1"/>
                  </a:moveTo>
                  <a:cubicBezTo>
                    <a:pt x="3944" y="1"/>
                    <a:pt x="3235" y="103"/>
                    <a:pt x="2891" y="393"/>
                  </a:cubicBezTo>
                  <a:cubicBezTo>
                    <a:pt x="1754" y="1345"/>
                    <a:pt x="0" y="8346"/>
                    <a:pt x="1270" y="10451"/>
                  </a:cubicBezTo>
                  <a:cubicBezTo>
                    <a:pt x="1956" y="11588"/>
                    <a:pt x="4338" y="12150"/>
                    <a:pt x="6494" y="12150"/>
                  </a:cubicBezTo>
                  <a:cubicBezTo>
                    <a:pt x="8330" y="12150"/>
                    <a:pt x="10003" y="11743"/>
                    <a:pt x="10326" y="10936"/>
                  </a:cubicBezTo>
                  <a:cubicBezTo>
                    <a:pt x="10877" y="9516"/>
                    <a:pt x="9908" y="3735"/>
                    <a:pt x="9490" y="1479"/>
                  </a:cubicBezTo>
                  <a:cubicBezTo>
                    <a:pt x="9390" y="928"/>
                    <a:pt x="8956" y="493"/>
                    <a:pt x="8404" y="393"/>
                  </a:cubicBezTo>
                  <a:cubicBezTo>
                    <a:pt x="7468" y="224"/>
                    <a:pt x="5991" y="1"/>
                    <a:pt x="4770" y="1"/>
                  </a:cubicBezTo>
                  <a:close/>
                </a:path>
              </a:pathLst>
            </a:custGeom>
            <a:solidFill>
              <a:srgbClr val="0B1F2C"/>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48;p52">
              <a:extLst>
                <a:ext uri="{FF2B5EF4-FFF2-40B4-BE49-F238E27FC236}">
                  <a16:creationId xmlns:a16="http://schemas.microsoft.com/office/drawing/2014/main" id="{D2515667-4662-4D82-8DA5-E3193CA5F759}"/>
                </a:ext>
              </a:extLst>
            </p:cNvPr>
            <p:cNvSpPr/>
            <p:nvPr/>
          </p:nvSpPr>
          <p:spPr>
            <a:xfrm>
              <a:off x="3400390" y="1506090"/>
              <a:ext cx="608918" cy="589688"/>
            </a:xfrm>
            <a:custGeom>
              <a:avLst/>
              <a:gdLst/>
              <a:ahLst/>
              <a:cxnLst/>
              <a:rect l="l" t="t" r="r" b="b"/>
              <a:pathLst>
                <a:path w="18999" h="18399" extrusionOk="0">
                  <a:moveTo>
                    <a:pt x="5114" y="0"/>
                  </a:moveTo>
                  <a:lnTo>
                    <a:pt x="1" y="1120"/>
                  </a:lnTo>
                  <a:cubicBezTo>
                    <a:pt x="1" y="1120"/>
                    <a:pt x="1605" y="16224"/>
                    <a:pt x="3443" y="17895"/>
                  </a:cubicBezTo>
                  <a:cubicBezTo>
                    <a:pt x="3842" y="18251"/>
                    <a:pt x="4664" y="18398"/>
                    <a:pt x="5720" y="18398"/>
                  </a:cubicBezTo>
                  <a:cubicBezTo>
                    <a:pt x="9566" y="18398"/>
                    <a:pt x="16517" y="16447"/>
                    <a:pt x="17461" y="15556"/>
                  </a:cubicBezTo>
                  <a:cubicBezTo>
                    <a:pt x="18815" y="14269"/>
                    <a:pt x="18998" y="10276"/>
                    <a:pt x="16609" y="9959"/>
                  </a:cubicBezTo>
                  <a:cubicBezTo>
                    <a:pt x="16320" y="9923"/>
                    <a:pt x="15976" y="9907"/>
                    <a:pt x="15594" y="9907"/>
                  </a:cubicBezTo>
                  <a:cubicBezTo>
                    <a:pt x="12789" y="9907"/>
                    <a:pt x="7937" y="10761"/>
                    <a:pt x="7937" y="10761"/>
                  </a:cubicBezTo>
                  <a:lnTo>
                    <a:pt x="5114" y="0"/>
                  </a:lnTo>
                  <a:close/>
                </a:path>
              </a:pathLst>
            </a:custGeom>
            <a:solidFill>
              <a:srgbClr val="344698"/>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49;p52">
              <a:extLst>
                <a:ext uri="{FF2B5EF4-FFF2-40B4-BE49-F238E27FC236}">
                  <a16:creationId xmlns:a16="http://schemas.microsoft.com/office/drawing/2014/main" id="{ECF3FD3E-2056-46A8-9187-927933E7D574}"/>
                </a:ext>
              </a:extLst>
            </p:cNvPr>
            <p:cNvSpPr/>
            <p:nvPr/>
          </p:nvSpPr>
          <p:spPr>
            <a:xfrm>
              <a:off x="3620477" y="1796303"/>
              <a:ext cx="941469" cy="1082841"/>
            </a:xfrm>
            <a:custGeom>
              <a:avLst/>
              <a:gdLst/>
              <a:ahLst/>
              <a:cxnLst/>
              <a:rect l="l" t="t" r="r" b="b"/>
              <a:pathLst>
                <a:path w="29375" h="33786" extrusionOk="0">
                  <a:moveTo>
                    <a:pt x="12581" y="1"/>
                  </a:moveTo>
                  <a:cubicBezTo>
                    <a:pt x="11538" y="1"/>
                    <a:pt x="9125" y="364"/>
                    <a:pt x="8422" y="904"/>
                  </a:cubicBezTo>
                  <a:cubicBezTo>
                    <a:pt x="7353" y="1706"/>
                    <a:pt x="586" y="22959"/>
                    <a:pt x="1" y="33786"/>
                  </a:cubicBezTo>
                  <a:lnTo>
                    <a:pt x="23543" y="33786"/>
                  </a:lnTo>
                  <a:lnTo>
                    <a:pt x="20903" y="24897"/>
                  </a:lnTo>
                  <a:cubicBezTo>
                    <a:pt x="20903" y="24897"/>
                    <a:pt x="29375" y="8773"/>
                    <a:pt x="28606" y="6451"/>
                  </a:cubicBezTo>
                  <a:cubicBezTo>
                    <a:pt x="27720" y="3727"/>
                    <a:pt x="25097" y="3059"/>
                    <a:pt x="22825" y="2140"/>
                  </a:cubicBezTo>
                  <a:cubicBezTo>
                    <a:pt x="22507" y="2023"/>
                    <a:pt x="22190" y="1889"/>
                    <a:pt x="21889" y="1739"/>
                  </a:cubicBezTo>
                  <a:cubicBezTo>
                    <a:pt x="19299" y="1171"/>
                    <a:pt x="13919" y="118"/>
                    <a:pt x="13752" y="68"/>
                  </a:cubicBezTo>
                  <a:cubicBezTo>
                    <a:pt x="13752" y="68"/>
                    <a:pt x="13284" y="18"/>
                    <a:pt x="12649" y="1"/>
                  </a:cubicBezTo>
                  <a:cubicBezTo>
                    <a:pt x="12627" y="1"/>
                    <a:pt x="12605" y="1"/>
                    <a:pt x="12581" y="1"/>
                  </a:cubicBezTo>
                  <a:close/>
                </a:path>
              </a:pathLst>
            </a:custGeom>
            <a:solidFill>
              <a:schemeClr val="accent2">
                <a:lumMod val="60000"/>
                <a:lumOff val="40000"/>
              </a:schemeClr>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50;p52">
              <a:extLst>
                <a:ext uri="{FF2B5EF4-FFF2-40B4-BE49-F238E27FC236}">
                  <a16:creationId xmlns:a16="http://schemas.microsoft.com/office/drawing/2014/main" id="{1E4FFA71-34F6-469C-8FF9-459129ABD072}"/>
                </a:ext>
              </a:extLst>
            </p:cNvPr>
            <p:cNvSpPr/>
            <p:nvPr/>
          </p:nvSpPr>
          <p:spPr>
            <a:xfrm>
              <a:off x="4056389" y="2607616"/>
              <a:ext cx="178358" cy="198357"/>
            </a:xfrm>
            <a:custGeom>
              <a:avLst/>
              <a:gdLst/>
              <a:ahLst/>
              <a:cxnLst/>
              <a:rect l="l" t="t" r="r" b="b"/>
              <a:pathLst>
                <a:path w="5565" h="6189" extrusionOk="0">
                  <a:moveTo>
                    <a:pt x="5314" y="1"/>
                  </a:moveTo>
                  <a:lnTo>
                    <a:pt x="1" y="68"/>
                  </a:lnTo>
                  <a:lnTo>
                    <a:pt x="168" y="4412"/>
                  </a:lnTo>
                  <a:cubicBezTo>
                    <a:pt x="168" y="4412"/>
                    <a:pt x="335" y="5665"/>
                    <a:pt x="2039" y="6083"/>
                  </a:cubicBezTo>
                  <a:cubicBezTo>
                    <a:pt x="2336" y="6155"/>
                    <a:pt x="2628" y="6188"/>
                    <a:pt x="2908" y="6188"/>
                  </a:cubicBezTo>
                  <a:cubicBezTo>
                    <a:pt x="4236" y="6188"/>
                    <a:pt x="5304" y="5453"/>
                    <a:pt x="5414" y="4763"/>
                  </a:cubicBezTo>
                  <a:cubicBezTo>
                    <a:pt x="5565" y="3844"/>
                    <a:pt x="5331" y="84"/>
                    <a:pt x="5314" y="1"/>
                  </a:cubicBezTo>
                  <a:close/>
                </a:path>
              </a:pathLst>
            </a:custGeom>
            <a:solidFill>
              <a:srgbClr val="344698"/>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51;p52">
              <a:extLst>
                <a:ext uri="{FF2B5EF4-FFF2-40B4-BE49-F238E27FC236}">
                  <a16:creationId xmlns:a16="http://schemas.microsoft.com/office/drawing/2014/main" id="{D4FB012F-7605-483A-ADD2-A820DA47AE1A}"/>
                </a:ext>
              </a:extLst>
            </p:cNvPr>
            <p:cNvSpPr/>
            <p:nvPr/>
          </p:nvSpPr>
          <p:spPr>
            <a:xfrm>
              <a:off x="3707237" y="2609764"/>
              <a:ext cx="178358" cy="198325"/>
            </a:xfrm>
            <a:custGeom>
              <a:avLst/>
              <a:gdLst/>
              <a:ahLst/>
              <a:cxnLst/>
              <a:rect l="l" t="t" r="r" b="b"/>
              <a:pathLst>
                <a:path w="5565" h="6188" extrusionOk="0">
                  <a:moveTo>
                    <a:pt x="5314" y="1"/>
                  </a:moveTo>
                  <a:lnTo>
                    <a:pt x="1" y="67"/>
                  </a:lnTo>
                  <a:lnTo>
                    <a:pt x="151" y="4395"/>
                  </a:lnTo>
                  <a:cubicBezTo>
                    <a:pt x="151" y="4395"/>
                    <a:pt x="318" y="5665"/>
                    <a:pt x="2022" y="6082"/>
                  </a:cubicBezTo>
                  <a:cubicBezTo>
                    <a:pt x="2319" y="6155"/>
                    <a:pt x="2612" y="6188"/>
                    <a:pt x="2893" y="6188"/>
                  </a:cubicBezTo>
                  <a:cubicBezTo>
                    <a:pt x="4225" y="6188"/>
                    <a:pt x="5304" y="5452"/>
                    <a:pt x="5414" y="4763"/>
                  </a:cubicBezTo>
                  <a:cubicBezTo>
                    <a:pt x="5565" y="3844"/>
                    <a:pt x="5331" y="84"/>
                    <a:pt x="5314" y="1"/>
                  </a:cubicBezTo>
                  <a:close/>
                </a:path>
              </a:pathLst>
            </a:custGeom>
            <a:solidFill>
              <a:srgbClr val="344698"/>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52;p52">
              <a:extLst>
                <a:ext uri="{FF2B5EF4-FFF2-40B4-BE49-F238E27FC236}">
                  <a16:creationId xmlns:a16="http://schemas.microsoft.com/office/drawing/2014/main" id="{BFBB2D0B-D9BF-4D89-AB2F-4008EE57BB2F}"/>
                </a:ext>
              </a:extLst>
            </p:cNvPr>
            <p:cNvSpPr/>
            <p:nvPr/>
          </p:nvSpPr>
          <p:spPr>
            <a:xfrm>
              <a:off x="4025878" y="1796335"/>
              <a:ext cx="326141" cy="244061"/>
            </a:xfrm>
            <a:custGeom>
              <a:avLst/>
              <a:gdLst/>
              <a:ahLst/>
              <a:cxnLst/>
              <a:rect l="l" t="t" r="r" b="b"/>
              <a:pathLst>
                <a:path w="10176" h="7615" extrusionOk="0">
                  <a:moveTo>
                    <a:pt x="0" y="0"/>
                  </a:moveTo>
                  <a:cubicBezTo>
                    <a:pt x="101" y="2273"/>
                    <a:pt x="418" y="6784"/>
                    <a:pt x="1571" y="7603"/>
                  </a:cubicBezTo>
                  <a:cubicBezTo>
                    <a:pt x="1644" y="7611"/>
                    <a:pt x="1720" y="7615"/>
                    <a:pt x="1798" y="7615"/>
                  </a:cubicBezTo>
                  <a:cubicBezTo>
                    <a:pt x="3972" y="7615"/>
                    <a:pt x="8257" y="4558"/>
                    <a:pt x="10176" y="2139"/>
                  </a:cubicBezTo>
                  <a:cubicBezTo>
                    <a:pt x="9858" y="2022"/>
                    <a:pt x="9541" y="1872"/>
                    <a:pt x="9240" y="1738"/>
                  </a:cubicBezTo>
                  <a:cubicBezTo>
                    <a:pt x="6650" y="1153"/>
                    <a:pt x="1270" y="117"/>
                    <a:pt x="1103" y="67"/>
                  </a:cubicBezTo>
                  <a:cubicBezTo>
                    <a:pt x="1103" y="67"/>
                    <a:pt x="635" y="17"/>
                    <a:pt x="0" y="0"/>
                  </a:cubicBezTo>
                  <a:close/>
                </a:path>
              </a:pathLst>
            </a:custGeom>
            <a:solidFill>
              <a:srgbClr val="344698"/>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53;p52">
              <a:extLst>
                <a:ext uri="{FF2B5EF4-FFF2-40B4-BE49-F238E27FC236}">
                  <a16:creationId xmlns:a16="http://schemas.microsoft.com/office/drawing/2014/main" id="{EA14C35A-6150-4155-B54D-861B6C88D3D2}"/>
                </a:ext>
              </a:extLst>
            </p:cNvPr>
            <p:cNvSpPr/>
            <p:nvPr/>
          </p:nvSpPr>
          <p:spPr>
            <a:xfrm>
              <a:off x="3683744" y="1320745"/>
              <a:ext cx="101182" cy="154834"/>
            </a:xfrm>
            <a:custGeom>
              <a:avLst/>
              <a:gdLst/>
              <a:ahLst/>
              <a:cxnLst/>
              <a:rect l="l" t="t" r="r" b="b"/>
              <a:pathLst>
                <a:path w="3157" h="4831" extrusionOk="0">
                  <a:moveTo>
                    <a:pt x="277" y="1"/>
                  </a:moveTo>
                  <a:cubicBezTo>
                    <a:pt x="61" y="1"/>
                    <a:pt x="0" y="462"/>
                    <a:pt x="49" y="704"/>
                  </a:cubicBezTo>
                  <a:cubicBezTo>
                    <a:pt x="115" y="971"/>
                    <a:pt x="299" y="1322"/>
                    <a:pt x="516" y="1406"/>
                  </a:cubicBezTo>
                  <a:cubicBezTo>
                    <a:pt x="884" y="1489"/>
                    <a:pt x="1252" y="1556"/>
                    <a:pt x="1636" y="1606"/>
                  </a:cubicBezTo>
                  <a:lnTo>
                    <a:pt x="2806" y="4831"/>
                  </a:lnTo>
                  <a:cubicBezTo>
                    <a:pt x="2806" y="4831"/>
                    <a:pt x="3156" y="2993"/>
                    <a:pt x="2789" y="1589"/>
                  </a:cubicBezTo>
                  <a:cubicBezTo>
                    <a:pt x="2537" y="630"/>
                    <a:pt x="2364" y="436"/>
                    <a:pt x="2157" y="436"/>
                  </a:cubicBezTo>
                  <a:cubicBezTo>
                    <a:pt x="2061" y="436"/>
                    <a:pt x="1958" y="477"/>
                    <a:pt x="1836" y="503"/>
                  </a:cubicBezTo>
                  <a:cubicBezTo>
                    <a:pt x="1519" y="570"/>
                    <a:pt x="1218" y="620"/>
                    <a:pt x="901" y="654"/>
                  </a:cubicBezTo>
                  <a:cubicBezTo>
                    <a:pt x="901" y="654"/>
                    <a:pt x="533" y="52"/>
                    <a:pt x="299" y="2"/>
                  </a:cubicBezTo>
                  <a:cubicBezTo>
                    <a:pt x="292" y="1"/>
                    <a:pt x="284" y="1"/>
                    <a:pt x="277" y="1"/>
                  </a:cubicBez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54;p52">
              <a:extLst>
                <a:ext uri="{FF2B5EF4-FFF2-40B4-BE49-F238E27FC236}">
                  <a16:creationId xmlns:a16="http://schemas.microsoft.com/office/drawing/2014/main" id="{A04B98A0-035A-4F83-9FAD-B156D9E74123}"/>
                </a:ext>
              </a:extLst>
            </p:cNvPr>
            <p:cNvSpPr/>
            <p:nvPr/>
          </p:nvSpPr>
          <p:spPr>
            <a:xfrm>
              <a:off x="3344174" y="1128028"/>
              <a:ext cx="442354" cy="624430"/>
            </a:xfrm>
            <a:custGeom>
              <a:avLst/>
              <a:gdLst/>
              <a:ahLst/>
              <a:cxnLst/>
              <a:rect l="l" t="t" r="r" b="b"/>
              <a:pathLst>
                <a:path w="13802" h="19483" extrusionOk="0">
                  <a:moveTo>
                    <a:pt x="3392" y="0"/>
                  </a:moveTo>
                  <a:lnTo>
                    <a:pt x="0" y="16542"/>
                  </a:lnTo>
                  <a:lnTo>
                    <a:pt x="10226" y="19482"/>
                  </a:lnTo>
                  <a:lnTo>
                    <a:pt x="13802" y="2790"/>
                  </a:lnTo>
                  <a:lnTo>
                    <a:pt x="3392" y="0"/>
                  </a:lnTo>
                  <a:close/>
                </a:path>
              </a:pathLst>
            </a:custGeom>
            <a:solidFill>
              <a:srgbClr val="0A2E4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55;p52">
              <a:extLst>
                <a:ext uri="{FF2B5EF4-FFF2-40B4-BE49-F238E27FC236}">
                  <a16:creationId xmlns:a16="http://schemas.microsoft.com/office/drawing/2014/main" id="{4AAD31C3-CD32-4A12-BE91-EE0E3F337910}"/>
                </a:ext>
              </a:extLst>
            </p:cNvPr>
            <p:cNvSpPr/>
            <p:nvPr/>
          </p:nvSpPr>
          <p:spPr>
            <a:xfrm>
              <a:off x="3617272" y="1343949"/>
              <a:ext cx="166596" cy="168198"/>
            </a:xfrm>
            <a:custGeom>
              <a:avLst/>
              <a:gdLst/>
              <a:ahLst/>
              <a:cxnLst/>
              <a:rect l="l" t="t" r="r" b="b"/>
              <a:pathLst>
                <a:path w="5198" h="5248" extrusionOk="0">
                  <a:moveTo>
                    <a:pt x="1065" y="0"/>
                  </a:moveTo>
                  <a:cubicBezTo>
                    <a:pt x="621" y="0"/>
                    <a:pt x="148" y="35"/>
                    <a:pt x="84" y="130"/>
                  </a:cubicBezTo>
                  <a:cubicBezTo>
                    <a:pt x="34" y="214"/>
                    <a:pt x="17" y="297"/>
                    <a:pt x="17" y="398"/>
                  </a:cubicBezTo>
                  <a:cubicBezTo>
                    <a:pt x="1" y="498"/>
                    <a:pt x="34" y="598"/>
                    <a:pt x="101" y="665"/>
                  </a:cubicBezTo>
                  <a:lnTo>
                    <a:pt x="652" y="799"/>
                  </a:lnTo>
                  <a:cubicBezTo>
                    <a:pt x="652" y="799"/>
                    <a:pt x="485" y="1250"/>
                    <a:pt x="569" y="1317"/>
                  </a:cubicBezTo>
                  <a:cubicBezTo>
                    <a:pt x="769" y="1417"/>
                    <a:pt x="953" y="1484"/>
                    <a:pt x="1154" y="1551"/>
                  </a:cubicBezTo>
                  <a:cubicBezTo>
                    <a:pt x="1137" y="1651"/>
                    <a:pt x="1120" y="1734"/>
                    <a:pt x="1103" y="1835"/>
                  </a:cubicBezTo>
                  <a:cubicBezTo>
                    <a:pt x="1087" y="1935"/>
                    <a:pt x="1087" y="2052"/>
                    <a:pt x="1137" y="2152"/>
                  </a:cubicBezTo>
                  <a:cubicBezTo>
                    <a:pt x="1187" y="2236"/>
                    <a:pt x="1254" y="2302"/>
                    <a:pt x="1337" y="2336"/>
                  </a:cubicBezTo>
                  <a:cubicBezTo>
                    <a:pt x="1237" y="2386"/>
                    <a:pt x="1137" y="2419"/>
                    <a:pt x="1037" y="2469"/>
                  </a:cubicBezTo>
                  <a:cubicBezTo>
                    <a:pt x="986" y="2503"/>
                    <a:pt x="970" y="2520"/>
                    <a:pt x="936" y="2553"/>
                  </a:cubicBezTo>
                  <a:cubicBezTo>
                    <a:pt x="886" y="2737"/>
                    <a:pt x="953" y="2937"/>
                    <a:pt x="1087" y="3054"/>
                  </a:cubicBezTo>
                  <a:cubicBezTo>
                    <a:pt x="1254" y="3155"/>
                    <a:pt x="2240" y="3522"/>
                    <a:pt x="2240" y="3522"/>
                  </a:cubicBezTo>
                  <a:cubicBezTo>
                    <a:pt x="2240" y="3522"/>
                    <a:pt x="3268" y="5247"/>
                    <a:pt x="4294" y="5247"/>
                  </a:cubicBezTo>
                  <a:cubicBezTo>
                    <a:pt x="4322" y="5247"/>
                    <a:pt x="4350" y="5246"/>
                    <a:pt x="4378" y="5243"/>
                  </a:cubicBezTo>
                  <a:cubicBezTo>
                    <a:pt x="5063" y="5176"/>
                    <a:pt x="5197" y="2269"/>
                    <a:pt x="4412" y="1400"/>
                  </a:cubicBezTo>
                  <a:cubicBezTo>
                    <a:pt x="3727" y="632"/>
                    <a:pt x="2139" y="80"/>
                    <a:pt x="1722" y="30"/>
                  </a:cubicBezTo>
                  <a:cubicBezTo>
                    <a:pt x="1569" y="12"/>
                    <a:pt x="1322" y="0"/>
                    <a:pt x="1065" y="0"/>
                  </a:cubicBezTo>
                  <a:close/>
                </a:path>
              </a:pathLst>
            </a:custGeom>
            <a:solidFill>
              <a:srgbClr val="F7A68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56;p52">
              <a:extLst>
                <a:ext uri="{FF2B5EF4-FFF2-40B4-BE49-F238E27FC236}">
                  <a16:creationId xmlns:a16="http://schemas.microsoft.com/office/drawing/2014/main" id="{C3845C41-7B10-4CF6-842A-2623F9635BF9}"/>
                </a:ext>
              </a:extLst>
            </p:cNvPr>
            <p:cNvSpPr/>
            <p:nvPr/>
          </p:nvSpPr>
          <p:spPr>
            <a:xfrm>
              <a:off x="3617272" y="1356673"/>
              <a:ext cx="81439" cy="27883"/>
            </a:xfrm>
            <a:custGeom>
              <a:avLst/>
              <a:gdLst/>
              <a:ahLst/>
              <a:cxnLst/>
              <a:rect l="l" t="t" r="r" b="b"/>
              <a:pathLst>
                <a:path w="2541" h="870" extrusionOk="0">
                  <a:moveTo>
                    <a:pt x="17" y="1"/>
                  </a:moveTo>
                  <a:cubicBezTo>
                    <a:pt x="1" y="101"/>
                    <a:pt x="34" y="201"/>
                    <a:pt x="101" y="268"/>
                  </a:cubicBezTo>
                  <a:lnTo>
                    <a:pt x="652" y="402"/>
                  </a:lnTo>
                  <a:cubicBezTo>
                    <a:pt x="652" y="402"/>
                    <a:pt x="2273" y="786"/>
                    <a:pt x="2540" y="869"/>
                  </a:cubicBezTo>
                  <a:cubicBezTo>
                    <a:pt x="2323" y="585"/>
                    <a:pt x="2006" y="385"/>
                    <a:pt x="1655" y="285"/>
                  </a:cubicBezTo>
                  <a:cubicBezTo>
                    <a:pt x="1103" y="151"/>
                    <a:pt x="569" y="67"/>
                    <a:pt x="17" y="1"/>
                  </a:cubicBez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57;p52">
              <a:extLst>
                <a:ext uri="{FF2B5EF4-FFF2-40B4-BE49-F238E27FC236}">
                  <a16:creationId xmlns:a16="http://schemas.microsoft.com/office/drawing/2014/main" id="{DCA11EE0-1915-4DC0-A235-16821E556A91}"/>
                </a:ext>
              </a:extLst>
            </p:cNvPr>
            <p:cNvSpPr/>
            <p:nvPr/>
          </p:nvSpPr>
          <p:spPr>
            <a:xfrm>
              <a:off x="3652623" y="1393626"/>
              <a:ext cx="48748" cy="17179"/>
            </a:xfrm>
            <a:custGeom>
              <a:avLst/>
              <a:gdLst/>
              <a:ahLst/>
              <a:cxnLst/>
              <a:rect l="l" t="t" r="r" b="b"/>
              <a:pathLst>
                <a:path w="1521" h="536" extrusionOk="0">
                  <a:moveTo>
                    <a:pt x="51" y="1"/>
                  </a:moveTo>
                  <a:cubicBezTo>
                    <a:pt x="34" y="101"/>
                    <a:pt x="17" y="184"/>
                    <a:pt x="0" y="285"/>
                  </a:cubicBezTo>
                  <a:cubicBezTo>
                    <a:pt x="502" y="418"/>
                    <a:pt x="1003" y="502"/>
                    <a:pt x="1521" y="535"/>
                  </a:cubicBezTo>
                  <a:lnTo>
                    <a:pt x="51" y="1"/>
                  </a:ln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58;p52">
              <a:extLst>
                <a:ext uri="{FF2B5EF4-FFF2-40B4-BE49-F238E27FC236}">
                  <a16:creationId xmlns:a16="http://schemas.microsoft.com/office/drawing/2014/main" id="{40906243-ADA1-4E05-810C-8FC9F2429018}"/>
                </a:ext>
              </a:extLst>
            </p:cNvPr>
            <p:cNvSpPr/>
            <p:nvPr/>
          </p:nvSpPr>
          <p:spPr>
            <a:xfrm>
              <a:off x="3650476" y="1418786"/>
              <a:ext cx="39678" cy="11826"/>
            </a:xfrm>
            <a:custGeom>
              <a:avLst/>
              <a:gdLst/>
              <a:ahLst/>
              <a:cxnLst/>
              <a:rect l="l" t="t" r="r" b="b"/>
              <a:pathLst>
                <a:path w="1238" h="369" extrusionOk="0">
                  <a:moveTo>
                    <a:pt x="301" y="1"/>
                  </a:moveTo>
                  <a:cubicBezTo>
                    <a:pt x="201" y="34"/>
                    <a:pt x="101" y="84"/>
                    <a:pt x="1" y="134"/>
                  </a:cubicBezTo>
                  <a:cubicBezTo>
                    <a:pt x="402" y="251"/>
                    <a:pt x="819" y="318"/>
                    <a:pt x="1237" y="368"/>
                  </a:cubicBezTo>
                  <a:cubicBezTo>
                    <a:pt x="936" y="218"/>
                    <a:pt x="619" y="101"/>
                    <a:pt x="301" y="1"/>
                  </a:cubicBez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59;p52">
              <a:extLst>
                <a:ext uri="{FF2B5EF4-FFF2-40B4-BE49-F238E27FC236}">
                  <a16:creationId xmlns:a16="http://schemas.microsoft.com/office/drawing/2014/main" id="{26B9A7E9-FF8B-4E47-92D5-8CD082D23E2F}"/>
                </a:ext>
              </a:extLst>
            </p:cNvPr>
            <p:cNvSpPr/>
            <p:nvPr/>
          </p:nvSpPr>
          <p:spPr>
            <a:xfrm>
              <a:off x="3398243" y="1300393"/>
              <a:ext cx="84644" cy="37242"/>
            </a:xfrm>
            <a:custGeom>
              <a:avLst/>
              <a:gdLst/>
              <a:ahLst/>
              <a:cxnLst/>
              <a:rect l="l" t="t" r="r" b="b"/>
              <a:pathLst>
                <a:path w="2641" h="1162" extrusionOk="0">
                  <a:moveTo>
                    <a:pt x="1434" y="1"/>
                  </a:moveTo>
                  <a:cubicBezTo>
                    <a:pt x="1407" y="1"/>
                    <a:pt x="1380" y="1"/>
                    <a:pt x="1354" y="2"/>
                  </a:cubicBezTo>
                  <a:cubicBezTo>
                    <a:pt x="920" y="19"/>
                    <a:pt x="168" y="336"/>
                    <a:pt x="84" y="487"/>
                  </a:cubicBezTo>
                  <a:cubicBezTo>
                    <a:pt x="18" y="704"/>
                    <a:pt x="1" y="938"/>
                    <a:pt x="18" y="1155"/>
                  </a:cubicBezTo>
                  <a:cubicBezTo>
                    <a:pt x="35" y="1160"/>
                    <a:pt x="55" y="1162"/>
                    <a:pt x="78" y="1162"/>
                  </a:cubicBezTo>
                  <a:cubicBezTo>
                    <a:pt x="382" y="1162"/>
                    <a:pt x="1120" y="771"/>
                    <a:pt x="1120" y="771"/>
                  </a:cubicBezTo>
                  <a:cubicBezTo>
                    <a:pt x="1212" y="775"/>
                    <a:pt x="1304" y="777"/>
                    <a:pt x="1396" y="777"/>
                  </a:cubicBezTo>
                  <a:cubicBezTo>
                    <a:pt x="1672" y="777"/>
                    <a:pt x="1947" y="758"/>
                    <a:pt x="2223" y="721"/>
                  </a:cubicBezTo>
                  <a:cubicBezTo>
                    <a:pt x="2424" y="654"/>
                    <a:pt x="2641" y="437"/>
                    <a:pt x="2607" y="270"/>
                  </a:cubicBezTo>
                  <a:cubicBezTo>
                    <a:pt x="2560" y="128"/>
                    <a:pt x="1889" y="1"/>
                    <a:pt x="1434" y="1"/>
                  </a:cubicBez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60;p52">
              <a:extLst>
                <a:ext uri="{FF2B5EF4-FFF2-40B4-BE49-F238E27FC236}">
                  <a16:creationId xmlns:a16="http://schemas.microsoft.com/office/drawing/2014/main" id="{19ED9B26-82AC-4CCA-93F0-343AF51401F4}"/>
                </a:ext>
              </a:extLst>
            </p:cNvPr>
            <p:cNvSpPr/>
            <p:nvPr/>
          </p:nvSpPr>
          <p:spPr>
            <a:xfrm>
              <a:off x="3380583" y="1333340"/>
              <a:ext cx="108201" cy="88170"/>
            </a:xfrm>
            <a:custGeom>
              <a:avLst/>
              <a:gdLst/>
              <a:ahLst/>
              <a:cxnLst/>
              <a:rect l="l" t="t" r="r" b="b"/>
              <a:pathLst>
                <a:path w="3376" h="2751" extrusionOk="0">
                  <a:moveTo>
                    <a:pt x="706" y="1"/>
                  </a:moveTo>
                  <a:cubicBezTo>
                    <a:pt x="489" y="1"/>
                    <a:pt x="324" y="21"/>
                    <a:pt x="301" y="77"/>
                  </a:cubicBezTo>
                  <a:cubicBezTo>
                    <a:pt x="268" y="278"/>
                    <a:pt x="234" y="461"/>
                    <a:pt x="251" y="662"/>
                  </a:cubicBezTo>
                  <a:cubicBezTo>
                    <a:pt x="151" y="829"/>
                    <a:pt x="67" y="996"/>
                    <a:pt x="0" y="1163"/>
                  </a:cubicBezTo>
                  <a:cubicBezTo>
                    <a:pt x="17" y="1280"/>
                    <a:pt x="67" y="1380"/>
                    <a:pt x="117" y="1481"/>
                  </a:cubicBezTo>
                  <a:cubicBezTo>
                    <a:pt x="67" y="1614"/>
                    <a:pt x="34" y="1748"/>
                    <a:pt x="17" y="1898"/>
                  </a:cubicBezTo>
                  <a:cubicBezTo>
                    <a:pt x="17" y="2216"/>
                    <a:pt x="1354" y="2750"/>
                    <a:pt x="1721" y="2750"/>
                  </a:cubicBezTo>
                  <a:cubicBezTo>
                    <a:pt x="1872" y="2750"/>
                    <a:pt x="2005" y="2650"/>
                    <a:pt x="2039" y="2500"/>
                  </a:cubicBezTo>
                  <a:cubicBezTo>
                    <a:pt x="2056" y="2466"/>
                    <a:pt x="2072" y="2433"/>
                    <a:pt x="2072" y="2399"/>
                  </a:cubicBezTo>
                  <a:cubicBezTo>
                    <a:pt x="2089" y="2333"/>
                    <a:pt x="2106" y="2249"/>
                    <a:pt x="2106" y="2182"/>
                  </a:cubicBezTo>
                  <a:cubicBezTo>
                    <a:pt x="2116" y="2182"/>
                    <a:pt x="2312" y="2237"/>
                    <a:pt x="2486" y="2237"/>
                  </a:cubicBezTo>
                  <a:cubicBezTo>
                    <a:pt x="2584" y="2237"/>
                    <a:pt x="2676" y="2220"/>
                    <a:pt x="2724" y="2166"/>
                  </a:cubicBezTo>
                  <a:cubicBezTo>
                    <a:pt x="2858" y="2015"/>
                    <a:pt x="2908" y="1547"/>
                    <a:pt x="2908" y="1547"/>
                  </a:cubicBezTo>
                  <a:cubicBezTo>
                    <a:pt x="2933" y="1553"/>
                    <a:pt x="2959" y="1556"/>
                    <a:pt x="2985" y="1556"/>
                  </a:cubicBezTo>
                  <a:cubicBezTo>
                    <a:pt x="3111" y="1556"/>
                    <a:pt x="3234" y="1489"/>
                    <a:pt x="3275" y="1364"/>
                  </a:cubicBezTo>
                  <a:cubicBezTo>
                    <a:pt x="3292" y="1347"/>
                    <a:pt x="3292" y="1330"/>
                    <a:pt x="3309" y="1313"/>
                  </a:cubicBezTo>
                  <a:cubicBezTo>
                    <a:pt x="3376" y="1146"/>
                    <a:pt x="3359" y="963"/>
                    <a:pt x="3275" y="795"/>
                  </a:cubicBezTo>
                  <a:cubicBezTo>
                    <a:pt x="3209" y="729"/>
                    <a:pt x="2072" y="194"/>
                    <a:pt x="1905" y="127"/>
                  </a:cubicBezTo>
                  <a:cubicBezTo>
                    <a:pt x="1783" y="83"/>
                    <a:pt x="1140" y="1"/>
                    <a:pt x="706" y="1"/>
                  </a:cubicBezTo>
                  <a:close/>
                </a:path>
              </a:pathLst>
            </a:custGeom>
            <a:solidFill>
              <a:srgbClr val="F7A68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61;p52">
              <a:extLst>
                <a:ext uri="{FF2B5EF4-FFF2-40B4-BE49-F238E27FC236}">
                  <a16:creationId xmlns:a16="http://schemas.microsoft.com/office/drawing/2014/main" id="{0EB694D4-6D91-4F6B-8551-0FE06B9A0151}"/>
                </a:ext>
              </a:extLst>
            </p:cNvPr>
            <p:cNvSpPr/>
            <p:nvPr/>
          </p:nvSpPr>
          <p:spPr>
            <a:xfrm>
              <a:off x="3404140" y="1356673"/>
              <a:ext cx="82497" cy="26537"/>
            </a:xfrm>
            <a:custGeom>
              <a:avLst/>
              <a:gdLst/>
              <a:ahLst/>
              <a:cxnLst/>
              <a:rect l="l" t="t" r="r" b="b"/>
              <a:pathLst>
                <a:path w="2574" h="828" extrusionOk="0">
                  <a:moveTo>
                    <a:pt x="1170" y="1"/>
                  </a:moveTo>
                  <a:cubicBezTo>
                    <a:pt x="786" y="1"/>
                    <a:pt x="385" y="34"/>
                    <a:pt x="1" y="101"/>
                  </a:cubicBezTo>
                  <a:cubicBezTo>
                    <a:pt x="1" y="101"/>
                    <a:pt x="920" y="184"/>
                    <a:pt x="1103" y="235"/>
                  </a:cubicBezTo>
                  <a:cubicBezTo>
                    <a:pt x="1471" y="418"/>
                    <a:pt x="1822" y="602"/>
                    <a:pt x="2173" y="819"/>
                  </a:cubicBezTo>
                  <a:cubicBezTo>
                    <a:pt x="2198" y="825"/>
                    <a:pt x="2224" y="828"/>
                    <a:pt x="2250" y="828"/>
                  </a:cubicBezTo>
                  <a:cubicBezTo>
                    <a:pt x="2376" y="828"/>
                    <a:pt x="2499" y="761"/>
                    <a:pt x="2540" y="636"/>
                  </a:cubicBezTo>
                  <a:cubicBezTo>
                    <a:pt x="2557" y="619"/>
                    <a:pt x="2557" y="602"/>
                    <a:pt x="2574" y="585"/>
                  </a:cubicBezTo>
                  <a:cubicBezTo>
                    <a:pt x="2189" y="402"/>
                    <a:pt x="1454" y="51"/>
                    <a:pt x="1170" y="1"/>
                  </a:cubicBez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62;p52">
              <a:extLst>
                <a:ext uri="{FF2B5EF4-FFF2-40B4-BE49-F238E27FC236}">
                  <a16:creationId xmlns:a16="http://schemas.microsoft.com/office/drawing/2014/main" id="{22823412-CE1B-4BA2-B3F4-BAFA059BBA84}"/>
                </a:ext>
              </a:extLst>
            </p:cNvPr>
            <p:cNvSpPr/>
            <p:nvPr/>
          </p:nvSpPr>
          <p:spPr>
            <a:xfrm>
              <a:off x="3411095" y="1387729"/>
              <a:ext cx="36986" cy="22531"/>
            </a:xfrm>
            <a:custGeom>
              <a:avLst/>
              <a:gdLst/>
              <a:ahLst/>
              <a:cxnLst/>
              <a:rect l="l" t="t" r="r" b="b"/>
              <a:pathLst>
                <a:path w="1154" h="703" extrusionOk="0">
                  <a:moveTo>
                    <a:pt x="1" y="1"/>
                  </a:moveTo>
                  <a:lnTo>
                    <a:pt x="1" y="1"/>
                  </a:lnTo>
                  <a:cubicBezTo>
                    <a:pt x="135" y="201"/>
                    <a:pt x="302" y="368"/>
                    <a:pt x="502" y="502"/>
                  </a:cubicBezTo>
                  <a:cubicBezTo>
                    <a:pt x="703" y="586"/>
                    <a:pt x="903" y="652"/>
                    <a:pt x="1120" y="702"/>
                  </a:cubicBezTo>
                  <a:cubicBezTo>
                    <a:pt x="1137" y="636"/>
                    <a:pt x="1154" y="552"/>
                    <a:pt x="1154" y="485"/>
                  </a:cubicBezTo>
                  <a:lnTo>
                    <a:pt x="1" y="1"/>
                  </a:ln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63;p52">
              <a:extLst>
                <a:ext uri="{FF2B5EF4-FFF2-40B4-BE49-F238E27FC236}">
                  <a16:creationId xmlns:a16="http://schemas.microsoft.com/office/drawing/2014/main" id="{7B97964E-1BD8-4149-9966-25452F58FA0D}"/>
                </a:ext>
              </a:extLst>
            </p:cNvPr>
            <p:cNvSpPr/>
            <p:nvPr/>
          </p:nvSpPr>
          <p:spPr>
            <a:xfrm>
              <a:off x="4036038" y="1407536"/>
              <a:ext cx="333673" cy="597124"/>
            </a:xfrm>
            <a:custGeom>
              <a:avLst/>
              <a:gdLst/>
              <a:ahLst/>
              <a:cxnLst/>
              <a:rect l="l" t="t" r="r" b="b"/>
              <a:pathLst>
                <a:path w="10411" h="18631" extrusionOk="0">
                  <a:moveTo>
                    <a:pt x="2390" y="1"/>
                  </a:moveTo>
                  <a:cubicBezTo>
                    <a:pt x="1956" y="285"/>
                    <a:pt x="1588" y="887"/>
                    <a:pt x="1287" y="2156"/>
                  </a:cubicBezTo>
                  <a:cubicBezTo>
                    <a:pt x="870" y="4479"/>
                    <a:pt x="151" y="3777"/>
                    <a:pt x="51" y="4328"/>
                  </a:cubicBezTo>
                  <a:cubicBezTo>
                    <a:pt x="1" y="4562"/>
                    <a:pt x="636" y="4763"/>
                    <a:pt x="485" y="5448"/>
                  </a:cubicBezTo>
                  <a:cubicBezTo>
                    <a:pt x="352" y="6183"/>
                    <a:pt x="218" y="7303"/>
                    <a:pt x="418" y="7570"/>
                  </a:cubicBezTo>
                  <a:cubicBezTo>
                    <a:pt x="736" y="7988"/>
                    <a:pt x="1521" y="8238"/>
                    <a:pt x="2591" y="8288"/>
                  </a:cubicBezTo>
                  <a:cubicBezTo>
                    <a:pt x="2691" y="8288"/>
                    <a:pt x="2808" y="8288"/>
                    <a:pt x="2908" y="8305"/>
                  </a:cubicBezTo>
                  <a:cubicBezTo>
                    <a:pt x="3660" y="8405"/>
                    <a:pt x="3359" y="10076"/>
                    <a:pt x="3326" y="10360"/>
                  </a:cubicBezTo>
                  <a:cubicBezTo>
                    <a:pt x="3226" y="10978"/>
                    <a:pt x="2891" y="11547"/>
                    <a:pt x="2373" y="11931"/>
                  </a:cubicBezTo>
                  <a:cubicBezTo>
                    <a:pt x="2039" y="12170"/>
                    <a:pt x="1373" y="12204"/>
                    <a:pt x="1019" y="12204"/>
                  </a:cubicBezTo>
                  <a:cubicBezTo>
                    <a:pt x="877" y="12204"/>
                    <a:pt x="786" y="12198"/>
                    <a:pt x="786" y="12198"/>
                  </a:cubicBezTo>
                  <a:lnTo>
                    <a:pt x="786" y="12198"/>
                  </a:lnTo>
                  <a:cubicBezTo>
                    <a:pt x="786" y="12198"/>
                    <a:pt x="753" y="18113"/>
                    <a:pt x="1839" y="18631"/>
                  </a:cubicBezTo>
                  <a:cubicBezTo>
                    <a:pt x="3510" y="18347"/>
                    <a:pt x="7703" y="15657"/>
                    <a:pt x="9140" y="13986"/>
                  </a:cubicBezTo>
                  <a:cubicBezTo>
                    <a:pt x="8071" y="13351"/>
                    <a:pt x="7703" y="12649"/>
                    <a:pt x="7570" y="11463"/>
                  </a:cubicBezTo>
                  <a:cubicBezTo>
                    <a:pt x="7436" y="10260"/>
                    <a:pt x="8038" y="6083"/>
                    <a:pt x="8038" y="6083"/>
                  </a:cubicBezTo>
                  <a:cubicBezTo>
                    <a:pt x="8038" y="6083"/>
                    <a:pt x="8181" y="6217"/>
                    <a:pt x="8504" y="6217"/>
                  </a:cubicBezTo>
                  <a:cubicBezTo>
                    <a:pt x="8608" y="6217"/>
                    <a:pt x="8731" y="6203"/>
                    <a:pt x="8873" y="6166"/>
                  </a:cubicBezTo>
                  <a:cubicBezTo>
                    <a:pt x="9441" y="5999"/>
                    <a:pt x="10410" y="3677"/>
                    <a:pt x="9608" y="3293"/>
                  </a:cubicBezTo>
                  <a:cubicBezTo>
                    <a:pt x="9445" y="3215"/>
                    <a:pt x="9286" y="3177"/>
                    <a:pt x="9133" y="3177"/>
                  </a:cubicBezTo>
                  <a:cubicBezTo>
                    <a:pt x="8596" y="3177"/>
                    <a:pt x="8123" y="3636"/>
                    <a:pt x="7720" y="4429"/>
                  </a:cubicBezTo>
                  <a:cubicBezTo>
                    <a:pt x="7085" y="3593"/>
                    <a:pt x="6901" y="3293"/>
                    <a:pt x="5949" y="2708"/>
                  </a:cubicBezTo>
                  <a:cubicBezTo>
                    <a:pt x="5164" y="2223"/>
                    <a:pt x="3760" y="1856"/>
                    <a:pt x="2975" y="1070"/>
                  </a:cubicBezTo>
                  <a:cubicBezTo>
                    <a:pt x="2674" y="770"/>
                    <a:pt x="2474" y="402"/>
                    <a:pt x="2390" y="1"/>
                  </a:cubicBezTo>
                  <a:close/>
                </a:path>
              </a:pathLst>
            </a:custGeom>
            <a:solidFill>
              <a:srgbClr val="F7A68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64;p52">
              <a:extLst>
                <a:ext uri="{FF2B5EF4-FFF2-40B4-BE49-F238E27FC236}">
                  <a16:creationId xmlns:a16="http://schemas.microsoft.com/office/drawing/2014/main" id="{258AF370-C49B-4957-8814-CC9C7DF9184B}"/>
                </a:ext>
              </a:extLst>
            </p:cNvPr>
            <p:cNvSpPr/>
            <p:nvPr/>
          </p:nvSpPr>
          <p:spPr>
            <a:xfrm>
              <a:off x="4070331" y="1592977"/>
              <a:ext cx="63747" cy="25063"/>
            </a:xfrm>
            <a:custGeom>
              <a:avLst/>
              <a:gdLst/>
              <a:ahLst/>
              <a:cxnLst/>
              <a:rect l="l" t="t" r="r" b="b"/>
              <a:pathLst>
                <a:path w="1989" h="782" extrusionOk="0">
                  <a:moveTo>
                    <a:pt x="1059" y="0"/>
                  </a:moveTo>
                  <a:cubicBezTo>
                    <a:pt x="696" y="0"/>
                    <a:pt x="296" y="176"/>
                    <a:pt x="0" y="781"/>
                  </a:cubicBezTo>
                  <a:lnTo>
                    <a:pt x="1988" y="330"/>
                  </a:lnTo>
                  <a:cubicBezTo>
                    <a:pt x="1988" y="330"/>
                    <a:pt x="1558" y="0"/>
                    <a:pt x="1059" y="0"/>
                  </a:cubicBezTo>
                  <a:close/>
                </a:path>
              </a:pathLst>
            </a:custGeom>
            <a:solidFill>
              <a:srgbClr val="FFFFFF"/>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65;p52">
              <a:extLst>
                <a:ext uri="{FF2B5EF4-FFF2-40B4-BE49-F238E27FC236}">
                  <a16:creationId xmlns:a16="http://schemas.microsoft.com/office/drawing/2014/main" id="{1CF5998F-1A54-449F-AB48-CD8A6912FB2F}"/>
                </a:ext>
              </a:extLst>
            </p:cNvPr>
            <p:cNvSpPr/>
            <p:nvPr/>
          </p:nvSpPr>
          <p:spPr>
            <a:xfrm>
              <a:off x="4061229" y="1461540"/>
              <a:ext cx="225472" cy="99451"/>
            </a:xfrm>
            <a:custGeom>
              <a:avLst/>
              <a:gdLst/>
              <a:ahLst/>
              <a:cxnLst/>
              <a:rect l="l" t="t" r="r" b="b"/>
              <a:pathLst>
                <a:path w="7035" h="3103" extrusionOk="0">
                  <a:moveTo>
                    <a:pt x="2147" y="425"/>
                  </a:moveTo>
                  <a:cubicBezTo>
                    <a:pt x="2817" y="425"/>
                    <a:pt x="3408" y="1034"/>
                    <a:pt x="3242" y="1791"/>
                  </a:cubicBezTo>
                  <a:cubicBezTo>
                    <a:pt x="3126" y="2312"/>
                    <a:pt x="2659" y="2670"/>
                    <a:pt x="2146" y="2670"/>
                  </a:cubicBezTo>
                  <a:cubicBezTo>
                    <a:pt x="2066" y="2670"/>
                    <a:pt x="1986" y="2661"/>
                    <a:pt x="1905" y="2643"/>
                  </a:cubicBezTo>
                  <a:cubicBezTo>
                    <a:pt x="936" y="2426"/>
                    <a:pt x="702" y="1140"/>
                    <a:pt x="1537" y="605"/>
                  </a:cubicBezTo>
                  <a:cubicBezTo>
                    <a:pt x="1735" y="481"/>
                    <a:pt x="1945" y="425"/>
                    <a:pt x="2147" y="425"/>
                  </a:cubicBezTo>
                  <a:close/>
                  <a:moveTo>
                    <a:pt x="2133" y="1"/>
                  </a:moveTo>
                  <a:cubicBezTo>
                    <a:pt x="1577" y="1"/>
                    <a:pt x="1018" y="288"/>
                    <a:pt x="735" y="922"/>
                  </a:cubicBezTo>
                  <a:cubicBezTo>
                    <a:pt x="708" y="978"/>
                    <a:pt x="657" y="1010"/>
                    <a:pt x="602" y="1010"/>
                  </a:cubicBezTo>
                  <a:cubicBezTo>
                    <a:pt x="591" y="1010"/>
                    <a:pt x="580" y="1009"/>
                    <a:pt x="568" y="1006"/>
                  </a:cubicBezTo>
                  <a:lnTo>
                    <a:pt x="234" y="922"/>
                  </a:lnTo>
                  <a:cubicBezTo>
                    <a:pt x="221" y="920"/>
                    <a:pt x="209" y="919"/>
                    <a:pt x="197" y="919"/>
                  </a:cubicBezTo>
                  <a:cubicBezTo>
                    <a:pt x="113" y="919"/>
                    <a:pt x="46" y="969"/>
                    <a:pt x="17" y="1056"/>
                  </a:cubicBezTo>
                  <a:cubicBezTo>
                    <a:pt x="0" y="1140"/>
                    <a:pt x="50" y="1223"/>
                    <a:pt x="150" y="1257"/>
                  </a:cubicBezTo>
                  <a:lnTo>
                    <a:pt x="485" y="1323"/>
                  </a:lnTo>
                  <a:cubicBezTo>
                    <a:pt x="551" y="1340"/>
                    <a:pt x="602" y="1407"/>
                    <a:pt x="602" y="1491"/>
                  </a:cubicBezTo>
                  <a:cubicBezTo>
                    <a:pt x="562" y="2501"/>
                    <a:pt x="1370" y="3102"/>
                    <a:pt x="2175" y="3102"/>
                  </a:cubicBezTo>
                  <a:cubicBezTo>
                    <a:pt x="2741" y="3102"/>
                    <a:pt x="3307" y="2805"/>
                    <a:pt x="3576" y="2142"/>
                  </a:cubicBezTo>
                  <a:cubicBezTo>
                    <a:pt x="3609" y="2075"/>
                    <a:pt x="3676" y="2042"/>
                    <a:pt x="3759" y="2042"/>
                  </a:cubicBezTo>
                  <a:lnTo>
                    <a:pt x="6817" y="2727"/>
                  </a:lnTo>
                  <a:cubicBezTo>
                    <a:pt x="6830" y="2729"/>
                    <a:pt x="6842" y="2730"/>
                    <a:pt x="6854" y="2730"/>
                  </a:cubicBezTo>
                  <a:cubicBezTo>
                    <a:pt x="6938" y="2730"/>
                    <a:pt x="7003" y="2681"/>
                    <a:pt x="7018" y="2593"/>
                  </a:cubicBezTo>
                  <a:cubicBezTo>
                    <a:pt x="7034" y="2510"/>
                    <a:pt x="6984" y="2426"/>
                    <a:pt x="6884" y="2410"/>
                  </a:cubicBezTo>
                  <a:lnTo>
                    <a:pt x="3810" y="1724"/>
                  </a:lnTo>
                  <a:cubicBezTo>
                    <a:pt x="3743" y="1708"/>
                    <a:pt x="3693" y="1641"/>
                    <a:pt x="3693" y="1574"/>
                  </a:cubicBezTo>
                  <a:cubicBezTo>
                    <a:pt x="3712" y="583"/>
                    <a:pt x="2925" y="1"/>
                    <a:pt x="2133" y="1"/>
                  </a:cubicBezTo>
                  <a:close/>
                </a:path>
              </a:pathLst>
            </a:custGeom>
            <a:solidFill>
              <a:srgbClr val="0A2E4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66;p52">
              <a:extLst>
                <a:ext uri="{FF2B5EF4-FFF2-40B4-BE49-F238E27FC236}">
                  <a16:creationId xmlns:a16="http://schemas.microsoft.com/office/drawing/2014/main" id="{2F6520DC-A24D-4FE3-98CE-C4D66FB2E896}"/>
                </a:ext>
              </a:extLst>
            </p:cNvPr>
            <p:cNvSpPr/>
            <p:nvPr/>
          </p:nvSpPr>
          <p:spPr>
            <a:xfrm>
              <a:off x="4060139" y="1576247"/>
              <a:ext cx="268867" cy="428412"/>
            </a:xfrm>
            <a:custGeom>
              <a:avLst/>
              <a:gdLst/>
              <a:ahLst/>
              <a:cxnLst/>
              <a:rect l="l" t="t" r="r" b="b"/>
              <a:pathLst>
                <a:path w="8389" h="13367" extrusionOk="0">
                  <a:moveTo>
                    <a:pt x="6935" y="0"/>
                  </a:moveTo>
                  <a:lnTo>
                    <a:pt x="6935" y="0"/>
                  </a:lnTo>
                  <a:cubicBezTo>
                    <a:pt x="6784" y="334"/>
                    <a:pt x="6651" y="552"/>
                    <a:pt x="6584" y="719"/>
                  </a:cubicBezTo>
                  <a:cubicBezTo>
                    <a:pt x="5378" y="2790"/>
                    <a:pt x="3328" y="3045"/>
                    <a:pt x="2366" y="3045"/>
                  </a:cubicBezTo>
                  <a:cubicBezTo>
                    <a:pt x="2289" y="3045"/>
                    <a:pt x="2218" y="3044"/>
                    <a:pt x="2156" y="3041"/>
                  </a:cubicBezTo>
                  <a:lnTo>
                    <a:pt x="2156" y="3041"/>
                  </a:lnTo>
                  <a:cubicBezTo>
                    <a:pt x="2908" y="3141"/>
                    <a:pt x="2607" y="4812"/>
                    <a:pt x="2574" y="5096"/>
                  </a:cubicBezTo>
                  <a:cubicBezTo>
                    <a:pt x="2474" y="5714"/>
                    <a:pt x="2139" y="6283"/>
                    <a:pt x="1621" y="6667"/>
                  </a:cubicBezTo>
                  <a:cubicBezTo>
                    <a:pt x="1287" y="6906"/>
                    <a:pt x="621" y="6940"/>
                    <a:pt x="267" y="6940"/>
                  </a:cubicBezTo>
                  <a:cubicBezTo>
                    <a:pt x="125" y="6940"/>
                    <a:pt x="34" y="6934"/>
                    <a:pt x="34" y="6934"/>
                  </a:cubicBezTo>
                  <a:lnTo>
                    <a:pt x="34" y="6934"/>
                  </a:lnTo>
                  <a:cubicBezTo>
                    <a:pt x="34" y="6934"/>
                    <a:pt x="1" y="12849"/>
                    <a:pt x="1087" y="13367"/>
                  </a:cubicBezTo>
                  <a:cubicBezTo>
                    <a:pt x="2758" y="13083"/>
                    <a:pt x="6951" y="10393"/>
                    <a:pt x="8388" y="8722"/>
                  </a:cubicBezTo>
                  <a:cubicBezTo>
                    <a:pt x="7319" y="8087"/>
                    <a:pt x="6951" y="7385"/>
                    <a:pt x="6818" y="6199"/>
                  </a:cubicBezTo>
                  <a:cubicBezTo>
                    <a:pt x="6684" y="4996"/>
                    <a:pt x="7286" y="819"/>
                    <a:pt x="7286" y="819"/>
                  </a:cubicBezTo>
                  <a:cubicBezTo>
                    <a:pt x="7286" y="819"/>
                    <a:pt x="6901" y="635"/>
                    <a:pt x="6935" y="0"/>
                  </a:cubicBez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367;p52">
              <a:extLst>
                <a:ext uri="{FF2B5EF4-FFF2-40B4-BE49-F238E27FC236}">
                  <a16:creationId xmlns:a16="http://schemas.microsoft.com/office/drawing/2014/main" id="{6A759746-493E-494A-8BEC-FFE97FDCE3C7}"/>
                </a:ext>
              </a:extLst>
            </p:cNvPr>
            <p:cNvSpPr/>
            <p:nvPr/>
          </p:nvSpPr>
          <p:spPr>
            <a:xfrm>
              <a:off x="4289874" y="1526890"/>
              <a:ext cx="49838" cy="58812"/>
            </a:xfrm>
            <a:custGeom>
              <a:avLst/>
              <a:gdLst/>
              <a:ahLst/>
              <a:cxnLst/>
              <a:rect l="l" t="t" r="r" b="b"/>
              <a:pathLst>
                <a:path w="1555" h="1835" extrusionOk="0">
                  <a:moveTo>
                    <a:pt x="1230" y="1"/>
                  </a:moveTo>
                  <a:cubicBezTo>
                    <a:pt x="1154" y="1"/>
                    <a:pt x="1062" y="20"/>
                    <a:pt x="953" y="70"/>
                  </a:cubicBezTo>
                  <a:cubicBezTo>
                    <a:pt x="368" y="320"/>
                    <a:pt x="1" y="1707"/>
                    <a:pt x="519" y="1824"/>
                  </a:cubicBezTo>
                  <a:cubicBezTo>
                    <a:pt x="551" y="1832"/>
                    <a:pt x="582" y="1835"/>
                    <a:pt x="612" y="1835"/>
                  </a:cubicBezTo>
                  <a:cubicBezTo>
                    <a:pt x="1062" y="1835"/>
                    <a:pt x="1233" y="1062"/>
                    <a:pt x="920" y="905"/>
                  </a:cubicBezTo>
                  <a:cubicBezTo>
                    <a:pt x="853" y="872"/>
                    <a:pt x="769" y="838"/>
                    <a:pt x="686" y="805"/>
                  </a:cubicBezTo>
                  <a:cubicBezTo>
                    <a:pt x="686" y="805"/>
                    <a:pt x="908" y="151"/>
                    <a:pt x="1404" y="151"/>
                  </a:cubicBezTo>
                  <a:cubicBezTo>
                    <a:pt x="1452" y="151"/>
                    <a:pt x="1502" y="157"/>
                    <a:pt x="1555" y="170"/>
                  </a:cubicBezTo>
                  <a:cubicBezTo>
                    <a:pt x="1555" y="170"/>
                    <a:pt x="1461" y="1"/>
                    <a:pt x="1230" y="1"/>
                  </a:cubicBezTo>
                  <a:close/>
                </a:path>
              </a:pathLst>
            </a:custGeom>
            <a:solidFill>
              <a:srgbClr val="F37B5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8;p52">
              <a:extLst>
                <a:ext uri="{FF2B5EF4-FFF2-40B4-BE49-F238E27FC236}">
                  <a16:creationId xmlns:a16="http://schemas.microsoft.com/office/drawing/2014/main" id="{CFDA2B72-5E22-49CB-8E62-CFA47B82F953}"/>
                </a:ext>
              </a:extLst>
            </p:cNvPr>
            <p:cNvSpPr/>
            <p:nvPr/>
          </p:nvSpPr>
          <p:spPr>
            <a:xfrm>
              <a:off x="4129239" y="1444810"/>
              <a:ext cx="45094" cy="28653"/>
            </a:xfrm>
            <a:custGeom>
              <a:avLst/>
              <a:gdLst/>
              <a:ahLst/>
              <a:cxnLst/>
              <a:rect l="l" t="t" r="r" b="b"/>
              <a:pathLst>
                <a:path w="1407" h="894" extrusionOk="0">
                  <a:moveTo>
                    <a:pt x="662" y="0"/>
                  </a:moveTo>
                  <a:cubicBezTo>
                    <a:pt x="404" y="0"/>
                    <a:pt x="143" y="121"/>
                    <a:pt x="0" y="325"/>
                  </a:cubicBezTo>
                  <a:cubicBezTo>
                    <a:pt x="518" y="342"/>
                    <a:pt x="1003" y="542"/>
                    <a:pt x="1387" y="893"/>
                  </a:cubicBezTo>
                  <a:cubicBezTo>
                    <a:pt x="1407" y="258"/>
                    <a:pt x="1038" y="0"/>
                    <a:pt x="662" y="0"/>
                  </a:cubicBezTo>
                  <a:close/>
                </a:path>
              </a:pathLst>
            </a:custGeom>
            <a:solidFill>
              <a:srgbClr val="0A2E4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69;p52">
              <a:extLst>
                <a:ext uri="{FF2B5EF4-FFF2-40B4-BE49-F238E27FC236}">
                  <a16:creationId xmlns:a16="http://schemas.microsoft.com/office/drawing/2014/main" id="{A769C1AA-1C2F-47F2-898C-500FCEED0AA8}"/>
                </a:ext>
              </a:extLst>
            </p:cNvPr>
            <p:cNvSpPr/>
            <p:nvPr/>
          </p:nvSpPr>
          <p:spPr>
            <a:xfrm>
              <a:off x="4106195" y="1497116"/>
              <a:ext cx="23589" cy="23845"/>
            </a:xfrm>
            <a:custGeom>
              <a:avLst/>
              <a:gdLst/>
              <a:ahLst/>
              <a:cxnLst/>
              <a:rect l="l" t="t" r="r" b="b"/>
              <a:pathLst>
                <a:path w="736" h="744" extrusionOk="0">
                  <a:moveTo>
                    <a:pt x="374" y="0"/>
                  </a:moveTo>
                  <a:cubicBezTo>
                    <a:pt x="351" y="0"/>
                    <a:pt x="326" y="5"/>
                    <a:pt x="301" y="13"/>
                  </a:cubicBezTo>
                  <a:cubicBezTo>
                    <a:pt x="251" y="13"/>
                    <a:pt x="201" y="30"/>
                    <a:pt x="168" y="63"/>
                  </a:cubicBezTo>
                  <a:cubicBezTo>
                    <a:pt x="84" y="113"/>
                    <a:pt x="34" y="197"/>
                    <a:pt x="17" y="297"/>
                  </a:cubicBezTo>
                  <a:cubicBezTo>
                    <a:pt x="1" y="330"/>
                    <a:pt x="1" y="364"/>
                    <a:pt x="1" y="397"/>
                  </a:cubicBezTo>
                  <a:cubicBezTo>
                    <a:pt x="1" y="464"/>
                    <a:pt x="34" y="514"/>
                    <a:pt x="67" y="581"/>
                  </a:cubicBezTo>
                  <a:cubicBezTo>
                    <a:pt x="84" y="598"/>
                    <a:pt x="118" y="631"/>
                    <a:pt x="134" y="648"/>
                  </a:cubicBezTo>
                  <a:cubicBezTo>
                    <a:pt x="184" y="698"/>
                    <a:pt x="235" y="715"/>
                    <a:pt x="301" y="731"/>
                  </a:cubicBezTo>
                  <a:cubicBezTo>
                    <a:pt x="326" y="740"/>
                    <a:pt x="351" y="744"/>
                    <a:pt x="374" y="744"/>
                  </a:cubicBezTo>
                  <a:cubicBezTo>
                    <a:pt x="397" y="744"/>
                    <a:pt x="418" y="740"/>
                    <a:pt x="435" y="731"/>
                  </a:cubicBezTo>
                  <a:cubicBezTo>
                    <a:pt x="485" y="731"/>
                    <a:pt x="535" y="698"/>
                    <a:pt x="569" y="681"/>
                  </a:cubicBezTo>
                  <a:cubicBezTo>
                    <a:pt x="652" y="614"/>
                    <a:pt x="702" y="531"/>
                    <a:pt x="736" y="447"/>
                  </a:cubicBezTo>
                  <a:cubicBezTo>
                    <a:pt x="736" y="414"/>
                    <a:pt x="736" y="381"/>
                    <a:pt x="736" y="347"/>
                  </a:cubicBezTo>
                  <a:cubicBezTo>
                    <a:pt x="736" y="280"/>
                    <a:pt x="719" y="213"/>
                    <a:pt x="686" y="163"/>
                  </a:cubicBezTo>
                  <a:lnTo>
                    <a:pt x="619" y="97"/>
                  </a:lnTo>
                  <a:cubicBezTo>
                    <a:pt x="569" y="46"/>
                    <a:pt x="502" y="30"/>
                    <a:pt x="435" y="13"/>
                  </a:cubicBezTo>
                  <a:cubicBezTo>
                    <a:pt x="418" y="5"/>
                    <a:pt x="397" y="0"/>
                    <a:pt x="374" y="0"/>
                  </a:cubicBezTo>
                  <a:close/>
                </a:path>
              </a:pathLst>
            </a:custGeom>
            <a:solidFill>
              <a:srgbClr val="0A2E4E"/>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70;p52">
              <a:extLst>
                <a:ext uri="{FF2B5EF4-FFF2-40B4-BE49-F238E27FC236}">
                  <a16:creationId xmlns:a16="http://schemas.microsoft.com/office/drawing/2014/main" id="{135119DC-820F-42C2-9B67-DDCF6534EEED}"/>
                </a:ext>
              </a:extLst>
            </p:cNvPr>
            <p:cNvSpPr/>
            <p:nvPr/>
          </p:nvSpPr>
          <p:spPr>
            <a:xfrm>
              <a:off x="3641919" y="1458816"/>
              <a:ext cx="885221" cy="721862"/>
            </a:xfrm>
            <a:custGeom>
              <a:avLst/>
              <a:gdLst/>
              <a:ahLst/>
              <a:cxnLst/>
              <a:rect l="l" t="t" r="r" b="b"/>
              <a:pathLst>
                <a:path w="27620" h="22523" extrusionOk="0">
                  <a:moveTo>
                    <a:pt x="5533" y="1"/>
                  </a:moveTo>
                  <a:cubicBezTo>
                    <a:pt x="5223" y="1"/>
                    <a:pt x="0" y="1542"/>
                    <a:pt x="0" y="1542"/>
                  </a:cubicBezTo>
                  <a:cubicBezTo>
                    <a:pt x="0" y="1542"/>
                    <a:pt x="1086" y="14725"/>
                    <a:pt x="3275" y="20206"/>
                  </a:cubicBezTo>
                  <a:cubicBezTo>
                    <a:pt x="6328" y="21957"/>
                    <a:pt x="11822" y="22522"/>
                    <a:pt x="16421" y="22522"/>
                  </a:cubicBezTo>
                  <a:cubicBezTo>
                    <a:pt x="19676" y="22522"/>
                    <a:pt x="22483" y="22239"/>
                    <a:pt x="23660" y="21893"/>
                  </a:cubicBezTo>
                  <a:cubicBezTo>
                    <a:pt x="26500" y="21041"/>
                    <a:pt x="27352" y="19270"/>
                    <a:pt x="27469" y="18568"/>
                  </a:cubicBezTo>
                  <a:cubicBezTo>
                    <a:pt x="27603" y="17883"/>
                    <a:pt x="27620" y="16379"/>
                    <a:pt x="26400" y="15360"/>
                  </a:cubicBezTo>
                  <a:cubicBezTo>
                    <a:pt x="25197" y="14324"/>
                    <a:pt x="8672" y="13789"/>
                    <a:pt x="8672" y="13789"/>
                  </a:cubicBezTo>
                  <a:cubicBezTo>
                    <a:pt x="8672" y="13789"/>
                    <a:pt x="5548" y="105"/>
                    <a:pt x="5548" y="5"/>
                  </a:cubicBezTo>
                  <a:cubicBezTo>
                    <a:pt x="5548" y="2"/>
                    <a:pt x="5543" y="1"/>
                    <a:pt x="5533" y="1"/>
                  </a:cubicBezTo>
                  <a:close/>
                </a:path>
              </a:pathLst>
            </a:custGeom>
            <a:solidFill>
              <a:srgbClr val="344698"/>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50880"/>
      </p:ext>
    </p:extLst>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oderigo template">
  <a:themeElements>
    <a:clrScheme name="Custom 347">
      <a:dk1>
        <a:srgbClr val="000000"/>
      </a:dk1>
      <a:lt1>
        <a:srgbClr val="FFFFFF"/>
      </a:lt1>
      <a:dk2>
        <a:srgbClr val="666666"/>
      </a:dk2>
      <a:lt2>
        <a:srgbClr val="CCCCCC"/>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1118</Words>
  <Application>Microsoft Office PowerPoint</Application>
  <PresentationFormat>On-screen Show (16:9)</PresentationFormat>
  <Paragraphs>97</Paragraphs>
  <Slides>17</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Work Sans</vt:lpstr>
      <vt:lpstr>Miriam Libre</vt:lpstr>
      <vt:lpstr>Lexend Deca</vt:lpstr>
      <vt:lpstr>Assistant</vt:lpstr>
      <vt:lpstr>Arial</vt:lpstr>
      <vt:lpstr>CIDFont+F1</vt:lpstr>
      <vt:lpstr>Barlow Light</vt:lpstr>
      <vt:lpstr>Assistant Light</vt:lpstr>
      <vt:lpstr>Barlow</vt:lpstr>
      <vt:lpstr>Wingdings</vt:lpstr>
      <vt:lpstr>Calibri</vt:lpstr>
      <vt:lpstr>Roderigo template</vt:lpstr>
      <vt:lpstr>1_Roderigo template</vt:lpstr>
      <vt:lpstr>AZƏRBAYCANDA İCBARİ TİBBİ SIĞORTANIN TƏTBİQ OLUNMASI</vt:lpstr>
      <vt:lpstr>Xronikası</vt:lpstr>
      <vt:lpstr>İCBARİ TİBBİ  SIĞORTA NƏDİR?</vt:lpstr>
      <vt:lpstr>İTS Pilot Layihəsi Haqqında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TƏŞƏKKÜRLƏR!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İcbari Tibbi Sığortanın Azərbaycan Modeli</dc:title>
  <dc:creator>Malak Ali</dc:creator>
  <cp:lastModifiedBy>Malak Ali</cp:lastModifiedBy>
  <cp:revision>89</cp:revision>
  <dcterms:modified xsi:type="dcterms:W3CDTF">2020-07-24T14:50:00Z</dcterms:modified>
</cp:coreProperties>
</file>